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27"/>
  </p:notesMasterIdLst>
  <p:sldIdLst>
    <p:sldId id="271" r:id="rId2"/>
    <p:sldId id="264" r:id="rId3"/>
    <p:sldId id="257" r:id="rId4"/>
    <p:sldId id="272" r:id="rId5"/>
    <p:sldId id="258" r:id="rId6"/>
    <p:sldId id="261" r:id="rId7"/>
    <p:sldId id="274" r:id="rId8"/>
    <p:sldId id="275" r:id="rId9"/>
    <p:sldId id="276" r:id="rId10"/>
    <p:sldId id="284" r:id="rId11"/>
    <p:sldId id="287" r:id="rId12"/>
    <p:sldId id="283" r:id="rId13"/>
    <p:sldId id="282" r:id="rId14"/>
    <p:sldId id="281" r:id="rId15"/>
    <p:sldId id="260" r:id="rId16"/>
    <p:sldId id="277" r:id="rId17"/>
    <p:sldId id="265" r:id="rId18"/>
    <p:sldId id="266" r:id="rId19"/>
    <p:sldId id="259" r:id="rId20"/>
    <p:sldId id="280" r:id="rId21"/>
    <p:sldId id="256" r:id="rId22"/>
    <p:sldId id="273" r:id="rId23"/>
    <p:sldId id="286" r:id="rId24"/>
    <p:sldId id="279" r:id="rId25"/>
    <p:sldId id="288" r:id="rId26"/>
  </p:sldIdLst>
  <p:sldSz cx="7772400" cy="10058400"/>
  <p:notesSz cx="6858000" cy="9144000"/>
  <p:defaultTextStyle>
    <a:defPPr>
      <a:defRPr lang="en-US"/>
    </a:defPPr>
    <a:lvl1pPr marL="0" algn="l" defTabSz="1018824" rtl="0" eaLnBrk="1" latinLnBrk="0" hangingPunct="1">
      <a:defRPr sz="2006" kern="1200">
        <a:solidFill>
          <a:schemeClr val="tx1"/>
        </a:solidFill>
        <a:latin typeface="+mn-lt"/>
        <a:ea typeface="+mn-ea"/>
        <a:cs typeface="+mn-cs"/>
      </a:defRPr>
    </a:lvl1pPr>
    <a:lvl2pPr marL="509412" algn="l" defTabSz="1018824" rtl="0" eaLnBrk="1" latinLnBrk="0" hangingPunct="1">
      <a:defRPr sz="2006" kern="1200">
        <a:solidFill>
          <a:schemeClr val="tx1"/>
        </a:solidFill>
        <a:latin typeface="+mn-lt"/>
        <a:ea typeface="+mn-ea"/>
        <a:cs typeface="+mn-cs"/>
      </a:defRPr>
    </a:lvl2pPr>
    <a:lvl3pPr marL="1018824" algn="l" defTabSz="1018824" rtl="0" eaLnBrk="1" latinLnBrk="0" hangingPunct="1">
      <a:defRPr sz="2006" kern="1200">
        <a:solidFill>
          <a:schemeClr val="tx1"/>
        </a:solidFill>
        <a:latin typeface="+mn-lt"/>
        <a:ea typeface="+mn-ea"/>
        <a:cs typeface="+mn-cs"/>
      </a:defRPr>
    </a:lvl3pPr>
    <a:lvl4pPr marL="1528237" algn="l" defTabSz="1018824" rtl="0" eaLnBrk="1" latinLnBrk="0" hangingPunct="1">
      <a:defRPr sz="2006" kern="1200">
        <a:solidFill>
          <a:schemeClr val="tx1"/>
        </a:solidFill>
        <a:latin typeface="+mn-lt"/>
        <a:ea typeface="+mn-ea"/>
        <a:cs typeface="+mn-cs"/>
      </a:defRPr>
    </a:lvl4pPr>
    <a:lvl5pPr marL="2037649" algn="l" defTabSz="1018824" rtl="0" eaLnBrk="1" latinLnBrk="0" hangingPunct="1">
      <a:defRPr sz="2006" kern="1200">
        <a:solidFill>
          <a:schemeClr val="tx1"/>
        </a:solidFill>
        <a:latin typeface="+mn-lt"/>
        <a:ea typeface="+mn-ea"/>
        <a:cs typeface="+mn-cs"/>
      </a:defRPr>
    </a:lvl5pPr>
    <a:lvl6pPr marL="2547061" algn="l" defTabSz="1018824" rtl="0" eaLnBrk="1" latinLnBrk="0" hangingPunct="1">
      <a:defRPr sz="2006" kern="1200">
        <a:solidFill>
          <a:schemeClr val="tx1"/>
        </a:solidFill>
        <a:latin typeface="+mn-lt"/>
        <a:ea typeface="+mn-ea"/>
        <a:cs typeface="+mn-cs"/>
      </a:defRPr>
    </a:lvl6pPr>
    <a:lvl7pPr marL="3056473" algn="l" defTabSz="1018824" rtl="0" eaLnBrk="1" latinLnBrk="0" hangingPunct="1">
      <a:defRPr sz="2006" kern="1200">
        <a:solidFill>
          <a:schemeClr val="tx1"/>
        </a:solidFill>
        <a:latin typeface="+mn-lt"/>
        <a:ea typeface="+mn-ea"/>
        <a:cs typeface="+mn-cs"/>
      </a:defRPr>
    </a:lvl7pPr>
    <a:lvl8pPr marL="3565886" algn="l" defTabSz="1018824" rtl="0" eaLnBrk="1" latinLnBrk="0" hangingPunct="1">
      <a:defRPr sz="2006" kern="1200">
        <a:solidFill>
          <a:schemeClr val="tx1"/>
        </a:solidFill>
        <a:latin typeface="+mn-lt"/>
        <a:ea typeface="+mn-ea"/>
        <a:cs typeface="+mn-cs"/>
      </a:defRPr>
    </a:lvl8pPr>
    <a:lvl9pPr marL="4075298" algn="l" defTabSz="1018824" rtl="0" eaLnBrk="1" latinLnBrk="0" hangingPunct="1">
      <a:defRPr sz="2006"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aycoff, Danielle" initials="SD" lastIdx="1" clrIdx="0">
    <p:extLst>
      <p:ext uri="{19B8F6BF-5375-455C-9EA6-DF929625EA0E}">
        <p15:presenceInfo xmlns:p15="http://schemas.microsoft.com/office/powerpoint/2012/main" userId="S-1-5-21-1388052556-4034482955-4090565956-9737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0A3D9"/>
    <a:srgbClr val="EE3131"/>
    <a:srgbClr val="408C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266"/>
    <p:restoredTop sz="94646"/>
  </p:normalViewPr>
  <p:slideViewPr>
    <p:cSldViewPr snapToGrid="0" snapToObjects="1">
      <p:cViewPr varScale="1">
        <p:scale>
          <a:sx n="144" d="100"/>
          <a:sy n="144" d="100"/>
        </p:scale>
        <p:origin x="2968" y="2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012564-400D-9347-BFDF-11A18442FD5A}" type="datetimeFigureOut">
              <a:rPr lang="en-US" smtClean="0"/>
              <a:t>7/14/20</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894ECC-3262-8B48-87EF-147CE627C44F}" type="slidenum">
              <a:rPr lang="en-US" smtClean="0"/>
              <a:t>‹#›</a:t>
            </a:fld>
            <a:endParaRPr lang="en-US"/>
          </a:p>
        </p:txBody>
      </p:sp>
    </p:spTree>
    <p:extLst>
      <p:ext uri="{BB962C8B-B14F-4D97-AF65-F5344CB8AC3E}">
        <p14:creationId xmlns:p14="http://schemas.microsoft.com/office/powerpoint/2010/main" val="3544902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38DD2AF-80F1-0F43-9959-71789FA3EB48}"/>
              </a:ext>
            </a:extLst>
          </p:cNvPr>
          <p:cNvPicPr>
            <a:picLocks noChangeAspect="1"/>
          </p:cNvPicPr>
          <p:nvPr userDrawn="1"/>
        </p:nvPicPr>
        <p:blipFill>
          <a:blip r:embed="rId2"/>
          <a:stretch>
            <a:fillRect/>
          </a:stretch>
        </p:blipFill>
        <p:spPr>
          <a:xfrm>
            <a:off x="0" y="0"/>
            <a:ext cx="7772400" cy="10058400"/>
          </a:xfrm>
          <a:prstGeom prst="rect">
            <a:avLst/>
          </a:prstGeom>
        </p:spPr>
      </p:pic>
      <p:pic>
        <p:nvPicPr>
          <p:cNvPr id="4" name="Picture 3" descr="A close up of a logo&#10;&#10;Description automatically generated">
            <a:extLst>
              <a:ext uri="{FF2B5EF4-FFF2-40B4-BE49-F238E27FC236}">
                <a16:creationId xmlns:a16="http://schemas.microsoft.com/office/drawing/2014/main" id="{107D9443-8F75-6A4A-86D0-C414688CBDF1}"/>
              </a:ext>
            </a:extLst>
          </p:cNvPr>
          <p:cNvPicPr/>
          <p:nvPr userDrawn="1"/>
        </p:nvPicPr>
        <p:blipFill rotWithShape="1">
          <a:blip r:embed="rId3">
            <a:alphaModFix amt="68000"/>
            <a:extLst>
              <a:ext uri="{28A0092B-C50C-407E-A947-70E740481C1C}">
                <a14:useLocalDpi xmlns:a14="http://schemas.microsoft.com/office/drawing/2010/main"/>
              </a:ext>
            </a:extLst>
          </a:blip>
          <a:srcRect/>
          <a:stretch/>
        </p:blipFill>
        <p:spPr bwMode="auto">
          <a:xfrm>
            <a:off x="7148335" y="9414191"/>
            <a:ext cx="553720" cy="55181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44832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7EB016C-18B9-1740-8EFD-88D4D3845117}"/>
              </a:ext>
            </a:extLst>
          </p:cNvPr>
          <p:cNvSpPr/>
          <p:nvPr userDrawn="1"/>
        </p:nvSpPr>
        <p:spPr>
          <a:xfrm>
            <a:off x="0" y="-1"/>
            <a:ext cx="7772400" cy="6479931"/>
          </a:xfrm>
          <a:prstGeom prst="rect">
            <a:avLst/>
          </a:prstGeom>
          <a:solidFill>
            <a:srgbClr val="408C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logo&#10;&#10;Description automatically generated">
            <a:extLst>
              <a:ext uri="{FF2B5EF4-FFF2-40B4-BE49-F238E27FC236}">
                <a16:creationId xmlns:a16="http://schemas.microsoft.com/office/drawing/2014/main" id="{DF4713A6-6768-9A4B-8E62-3A2E8DB3F558}"/>
              </a:ext>
            </a:extLst>
          </p:cNvPr>
          <p:cNvPicPr/>
          <p:nvPr userDrawn="1"/>
        </p:nvPicPr>
        <p:blipFill rotWithShape="1">
          <a:blip r:embed="rId2">
            <a:alphaModFix amt="68000"/>
            <a:extLst>
              <a:ext uri="{28A0092B-C50C-407E-A947-70E740481C1C}">
                <a14:useLocalDpi xmlns:a14="http://schemas.microsoft.com/office/drawing/2010/main"/>
              </a:ext>
            </a:extLst>
          </a:blip>
          <a:srcRect/>
          <a:stretch/>
        </p:blipFill>
        <p:spPr bwMode="auto">
          <a:xfrm>
            <a:off x="7148335" y="9414191"/>
            <a:ext cx="553720" cy="55181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02934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F4B559C-070B-AC45-8D56-8640E066EF7D}"/>
              </a:ext>
            </a:extLst>
          </p:cNvPr>
          <p:cNvSpPr/>
          <p:nvPr userDrawn="1"/>
        </p:nvSpPr>
        <p:spPr>
          <a:xfrm>
            <a:off x="0" y="-1"/>
            <a:ext cx="7772400" cy="6479932"/>
          </a:xfrm>
          <a:prstGeom prst="rect">
            <a:avLst/>
          </a:prstGeom>
          <a:solidFill>
            <a:srgbClr val="EE3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logo&#10;&#10;Description automatically generated">
            <a:extLst>
              <a:ext uri="{FF2B5EF4-FFF2-40B4-BE49-F238E27FC236}">
                <a16:creationId xmlns:a16="http://schemas.microsoft.com/office/drawing/2014/main" id="{0EC64E99-7A85-CA46-A6AA-FCA7B95AE2A6}"/>
              </a:ext>
            </a:extLst>
          </p:cNvPr>
          <p:cNvPicPr/>
          <p:nvPr userDrawn="1"/>
        </p:nvPicPr>
        <p:blipFill rotWithShape="1">
          <a:blip r:embed="rId2">
            <a:alphaModFix amt="68000"/>
            <a:extLst>
              <a:ext uri="{28A0092B-C50C-407E-A947-70E740481C1C}">
                <a14:useLocalDpi xmlns:a14="http://schemas.microsoft.com/office/drawing/2010/main"/>
              </a:ext>
            </a:extLst>
          </a:blip>
          <a:srcRect/>
          <a:stretch/>
        </p:blipFill>
        <p:spPr bwMode="auto">
          <a:xfrm>
            <a:off x="7148335" y="9414191"/>
            <a:ext cx="553720" cy="55181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511203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34353" y="9322649"/>
            <a:ext cx="1748790" cy="535517"/>
          </a:xfrm>
          <a:prstGeom prst="rect">
            <a:avLst/>
          </a:prstGeom>
        </p:spPr>
        <p:txBody>
          <a:bodyPr/>
          <a:lstStyle/>
          <a:p>
            <a:endParaRPr lang="en-US" dirty="0"/>
          </a:p>
        </p:txBody>
      </p:sp>
      <p:sp>
        <p:nvSpPr>
          <p:cNvPr id="5" name="Footer Placeholder 4"/>
          <p:cNvSpPr>
            <a:spLocks noGrp="1"/>
          </p:cNvSpPr>
          <p:nvPr>
            <p:ph type="ftr" sz="quarter" idx="11"/>
          </p:nvPr>
        </p:nvSpPr>
        <p:spPr>
          <a:xfrm>
            <a:off x="2574608" y="9322649"/>
            <a:ext cx="2623185" cy="535517"/>
          </a:xfrm>
          <a:prstGeom prst="rect">
            <a:avLst/>
          </a:prstGeom>
        </p:spPr>
        <p:txBody>
          <a:bodyPr/>
          <a:lstStyle/>
          <a:p>
            <a:endParaRPr lang="en-US" dirty="0"/>
          </a:p>
        </p:txBody>
      </p:sp>
      <p:sp>
        <p:nvSpPr>
          <p:cNvPr id="6" name="Slide Number Placeholder 5"/>
          <p:cNvSpPr>
            <a:spLocks noGrp="1"/>
          </p:cNvSpPr>
          <p:nvPr>
            <p:ph type="sldNum" sz="quarter" idx="12"/>
          </p:nvPr>
        </p:nvSpPr>
        <p:spPr>
          <a:xfrm>
            <a:off x="5489258" y="9322649"/>
            <a:ext cx="1748790" cy="535517"/>
          </a:xfrm>
          <a:prstGeom prst="rect">
            <a:avLst/>
          </a:prstGeom>
        </p:spPr>
        <p:txBody>
          <a:bodyPr/>
          <a:lstStyle/>
          <a:p>
            <a:fld id="{FB61CE01-5B0D-1E48-9C0B-CE5FF5C1D717}" type="slidenum">
              <a:rPr lang="en-US" smtClean="0"/>
              <a:t>‹#›</a:t>
            </a:fld>
            <a:endParaRPr lang="en-US" dirty="0"/>
          </a:p>
        </p:txBody>
      </p:sp>
    </p:spTree>
    <p:extLst>
      <p:ext uri="{BB962C8B-B14F-4D97-AF65-F5344CB8AC3E}">
        <p14:creationId xmlns:p14="http://schemas.microsoft.com/office/powerpoint/2010/main" val="39678564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34353" y="9322649"/>
            <a:ext cx="1748790" cy="535517"/>
          </a:xfrm>
          <a:prstGeom prst="rect">
            <a:avLst/>
          </a:prstGeom>
        </p:spPr>
        <p:txBody>
          <a:bodyPr/>
          <a:lstStyle/>
          <a:p>
            <a:endParaRPr lang="en-US" dirty="0"/>
          </a:p>
        </p:txBody>
      </p:sp>
      <p:sp>
        <p:nvSpPr>
          <p:cNvPr id="5" name="Footer Placeholder 4"/>
          <p:cNvSpPr>
            <a:spLocks noGrp="1"/>
          </p:cNvSpPr>
          <p:nvPr>
            <p:ph type="ftr" sz="quarter" idx="11"/>
          </p:nvPr>
        </p:nvSpPr>
        <p:spPr>
          <a:xfrm>
            <a:off x="2574608" y="9322649"/>
            <a:ext cx="2623185" cy="535517"/>
          </a:xfrm>
          <a:prstGeom prst="rect">
            <a:avLst/>
          </a:prstGeom>
        </p:spPr>
        <p:txBody>
          <a:bodyPr/>
          <a:lstStyle/>
          <a:p>
            <a:endParaRPr lang="en-US" dirty="0"/>
          </a:p>
        </p:txBody>
      </p:sp>
      <p:sp>
        <p:nvSpPr>
          <p:cNvPr id="6" name="Slide Number Placeholder 5"/>
          <p:cNvSpPr>
            <a:spLocks noGrp="1"/>
          </p:cNvSpPr>
          <p:nvPr>
            <p:ph type="sldNum" sz="quarter" idx="12"/>
          </p:nvPr>
        </p:nvSpPr>
        <p:spPr>
          <a:xfrm>
            <a:off x="5489258" y="9322649"/>
            <a:ext cx="1748790" cy="535517"/>
          </a:xfrm>
          <a:prstGeom prst="rect">
            <a:avLst/>
          </a:prstGeom>
        </p:spPr>
        <p:txBody>
          <a:bodyPr/>
          <a:lstStyle/>
          <a:p>
            <a:fld id="{FB61CE01-5B0D-1E48-9C0B-CE5FF5C1D717}" type="slidenum">
              <a:rPr lang="en-US" smtClean="0"/>
              <a:t>‹#›</a:t>
            </a:fld>
            <a:endParaRPr lang="en-US" dirty="0"/>
          </a:p>
        </p:txBody>
      </p:sp>
    </p:spTree>
    <p:extLst>
      <p:ext uri="{BB962C8B-B14F-4D97-AF65-F5344CB8AC3E}">
        <p14:creationId xmlns:p14="http://schemas.microsoft.com/office/powerpoint/2010/main" val="898170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534353" y="9322649"/>
            <a:ext cx="1748790" cy="535517"/>
          </a:xfrm>
          <a:prstGeom prst="rect">
            <a:avLst/>
          </a:prstGeom>
        </p:spPr>
        <p:txBody>
          <a:bodyPr/>
          <a:lstStyle/>
          <a:p>
            <a:endParaRPr lang="en-US" dirty="0"/>
          </a:p>
        </p:txBody>
      </p:sp>
      <p:sp>
        <p:nvSpPr>
          <p:cNvPr id="6" name="Footer Placeholder 5"/>
          <p:cNvSpPr>
            <a:spLocks noGrp="1"/>
          </p:cNvSpPr>
          <p:nvPr>
            <p:ph type="ftr" sz="quarter" idx="11"/>
          </p:nvPr>
        </p:nvSpPr>
        <p:spPr>
          <a:xfrm>
            <a:off x="2574608" y="9322649"/>
            <a:ext cx="2623185" cy="535517"/>
          </a:xfrm>
          <a:prstGeom prst="rect">
            <a:avLst/>
          </a:prstGeom>
        </p:spPr>
        <p:txBody>
          <a:bodyPr/>
          <a:lstStyle/>
          <a:p>
            <a:endParaRPr lang="en-US" dirty="0"/>
          </a:p>
        </p:txBody>
      </p:sp>
      <p:sp>
        <p:nvSpPr>
          <p:cNvPr id="7" name="Slide Number Placeholder 6"/>
          <p:cNvSpPr>
            <a:spLocks noGrp="1"/>
          </p:cNvSpPr>
          <p:nvPr>
            <p:ph type="sldNum" sz="quarter" idx="12"/>
          </p:nvPr>
        </p:nvSpPr>
        <p:spPr>
          <a:xfrm>
            <a:off x="5489258" y="9322649"/>
            <a:ext cx="1748790" cy="535517"/>
          </a:xfrm>
          <a:prstGeom prst="rect">
            <a:avLst/>
          </a:prstGeom>
        </p:spPr>
        <p:txBody>
          <a:bodyPr/>
          <a:lstStyle/>
          <a:p>
            <a:fld id="{FB61CE01-5B0D-1E48-9C0B-CE5FF5C1D717}" type="slidenum">
              <a:rPr lang="en-US" smtClean="0"/>
              <a:t>‹#›</a:t>
            </a:fld>
            <a:endParaRPr lang="en-US" dirty="0"/>
          </a:p>
        </p:txBody>
      </p:sp>
    </p:spTree>
    <p:extLst>
      <p:ext uri="{BB962C8B-B14F-4D97-AF65-F5344CB8AC3E}">
        <p14:creationId xmlns:p14="http://schemas.microsoft.com/office/powerpoint/2010/main" val="16253402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534353" y="9322649"/>
            <a:ext cx="1748790" cy="535517"/>
          </a:xfrm>
          <a:prstGeom prst="rect">
            <a:avLst/>
          </a:prstGeom>
        </p:spPr>
        <p:txBody>
          <a:bodyPr/>
          <a:lstStyle/>
          <a:p>
            <a:endParaRPr lang="en-US" dirty="0"/>
          </a:p>
        </p:txBody>
      </p:sp>
      <p:sp>
        <p:nvSpPr>
          <p:cNvPr id="8" name="Footer Placeholder 7"/>
          <p:cNvSpPr>
            <a:spLocks noGrp="1"/>
          </p:cNvSpPr>
          <p:nvPr>
            <p:ph type="ftr" sz="quarter" idx="11"/>
          </p:nvPr>
        </p:nvSpPr>
        <p:spPr>
          <a:xfrm>
            <a:off x="2574608" y="9322649"/>
            <a:ext cx="2623185" cy="535517"/>
          </a:xfrm>
          <a:prstGeom prst="rect">
            <a:avLst/>
          </a:prstGeom>
        </p:spPr>
        <p:txBody>
          <a:bodyPr/>
          <a:lstStyle/>
          <a:p>
            <a:endParaRPr lang="en-US" dirty="0"/>
          </a:p>
        </p:txBody>
      </p:sp>
      <p:sp>
        <p:nvSpPr>
          <p:cNvPr id="9" name="Slide Number Placeholder 8"/>
          <p:cNvSpPr>
            <a:spLocks noGrp="1"/>
          </p:cNvSpPr>
          <p:nvPr>
            <p:ph type="sldNum" sz="quarter" idx="12"/>
          </p:nvPr>
        </p:nvSpPr>
        <p:spPr>
          <a:xfrm>
            <a:off x="5489258" y="9322649"/>
            <a:ext cx="1748790" cy="535517"/>
          </a:xfrm>
          <a:prstGeom prst="rect">
            <a:avLst/>
          </a:prstGeom>
        </p:spPr>
        <p:txBody>
          <a:bodyPr/>
          <a:lstStyle/>
          <a:p>
            <a:fld id="{FB61CE01-5B0D-1E48-9C0B-CE5FF5C1D717}" type="slidenum">
              <a:rPr lang="en-US" smtClean="0"/>
              <a:t>‹#›</a:t>
            </a:fld>
            <a:endParaRPr lang="en-US" dirty="0"/>
          </a:p>
        </p:txBody>
      </p:sp>
    </p:spTree>
    <p:extLst>
      <p:ext uri="{BB962C8B-B14F-4D97-AF65-F5344CB8AC3E}">
        <p14:creationId xmlns:p14="http://schemas.microsoft.com/office/powerpoint/2010/main" val="4961642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534353" y="9322649"/>
            <a:ext cx="1748790" cy="535517"/>
          </a:xfrm>
          <a:prstGeom prst="rect">
            <a:avLst/>
          </a:prstGeom>
        </p:spPr>
        <p:txBody>
          <a:bodyPr/>
          <a:lstStyle/>
          <a:p>
            <a:endParaRPr lang="en-US" dirty="0"/>
          </a:p>
        </p:txBody>
      </p:sp>
      <p:sp>
        <p:nvSpPr>
          <p:cNvPr id="4" name="Footer Placeholder 3"/>
          <p:cNvSpPr>
            <a:spLocks noGrp="1"/>
          </p:cNvSpPr>
          <p:nvPr>
            <p:ph type="ftr" sz="quarter" idx="11"/>
          </p:nvPr>
        </p:nvSpPr>
        <p:spPr>
          <a:xfrm>
            <a:off x="2574608" y="9322649"/>
            <a:ext cx="2623185" cy="535517"/>
          </a:xfrm>
          <a:prstGeom prst="rect">
            <a:avLst/>
          </a:prstGeom>
        </p:spPr>
        <p:txBody>
          <a:bodyPr/>
          <a:lstStyle/>
          <a:p>
            <a:endParaRPr lang="en-US" dirty="0"/>
          </a:p>
        </p:txBody>
      </p:sp>
      <p:sp>
        <p:nvSpPr>
          <p:cNvPr id="5" name="Slide Number Placeholder 4"/>
          <p:cNvSpPr>
            <a:spLocks noGrp="1"/>
          </p:cNvSpPr>
          <p:nvPr>
            <p:ph type="sldNum" sz="quarter" idx="12"/>
          </p:nvPr>
        </p:nvSpPr>
        <p:spPr>
          <a:xfrm>
            <a:off x="5489258" y="9322649"/>
            <a:ext cx="1748790" cy="535517"/>
          </a:xfrm>
          <a:prstGeom prst="rect">
            <a:avLst/>
          </a:prstGeom>
        </p:spPr>
        <p:txBody>
          <a:bodyPr/>
          <a:lstStyle/>
          <a:p>
            <a:fld id="{FB61CE01-5B0D-1E48-9C0B-CE5FF5C1D717}" type="slidenum">
              <a:rPr lang="en-US" smtClean="0"/>
              <a:t>‹#›</a:t>
            </a:fld>
            <a:endParaRPr lang="en-US" dirty="0"/>
          </a:p>
        </p:txBody>
      </p:sp>
    </p:spTree>
    <p:extLst>
      <p:ext uri="{BB962C8B-B14F-4D97-AF65-F5344CB8AC3E}">
        <p14:creationId xmlns:p14="http://schemas.microsoft.com/office/powerpoint/2010/main" val="1805493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34353" y="9322649"/>
            <a:ext cx="1748790" cy="535517"/>
          </a:xfrm>
          <a:prstGeom prst="rect">
            <a:avLst/>
          </a:prstGeom>
        </p:spPr>
        <p:txBody>
          <a:bodyPr/>
          <a:lstStyle/>
          <a:p>
            <a:endParaRPr lang="en-US" dirty="0"/>
          </a:p>
        </p:txBody>
      </p:sp>
      <p:sp>
        <p:nvSpPr>
          <p:cNvPr id="3" name="Footer Placeholder 2"/>
          <p:cNvSpPr>
            <a:spLocks noGrp="1"/>
          </p:cNvSpPr>
          <p:nvPr>
            <p:ph type="ftr" sz="quarter" idx="11"/>
          </p:nvPr>
        </p:nvSpPr>
        <p:spPr>
          <a:xfrm>
            <a:off x="2574608" y="9322649"/>
            <a:ext cx="2623185" cy="535517"/>
          </a:xfrm>
          <a:prstGeom prst="rect">
            <a:avLst/>
          </a:prstGeom>
        </p:spPr>
        <p:txBody>
          <a:bodyPr/>
          <a:lstStyle/>
          <a:p>
            <a:endParaRPr lang="en-US" dirty="0"/>
          </a:p>
        </p:txBody>
      </p:sp>
      <p:sp>
        <p:nvSpPr>
          <p:cNvPr id="4" name="Slide Number Placeholder 3"/>
          <p:cNvSpPr>
            <a:spLocks noGrp="1"/>
          </p:cNvSpPr>
          <p:nvPr>
            <p:ph type="sldNum" sz="quarter" idx="12"/>
          </p:nvPr>
        </p:nvSpPr>
        <p:spPr>
          <a:xfrm>
            <a:off x="5489258" y="9322649"/>
            <a:ext cx="1748790" cy="535517"/>
          </a:xfrm>
          <a:prstGeom prst="rect">
            <a:avLst/>
          </a:prstGeom>
        </p:spPr>
        <p:txBody>
          <a:bodyPr/>
          <a:lstStyle/>
          <a:p>
            <a:fld id="{FB61CE01-5B0D-1E48-9C0B-CE5FF5C1D717}" type="slidenum">
              <a:rPr lang="en-US" smtClean="0"/>
              <a:t>‹#›</a:t>
            </a:fld>
            <a:endParaRPr lang="en-US" dirty="0"/>
          </a:p>
        </p:txBody>
      </p:sp>
    </p:spTree>
    <p:extLst>
      <p:ext uri="{BB962C8B-B14F-4D97-AF65-F5344CB8AC3E}">
        <p14:creationId xmlns:p14="http://schemas.microsoft.com/office/powerpoint/2010/main" val="13027819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a:xfrm>
            <a:off x="534353" y="9322649"/>
            <a:ext cx="1748790" cy="535517"/>
          </a:xfrm>
          <a:prstGeom prst="rect">
            <a:avLst/>
          </a:prstGeom>
        </p:spPr>
        <p:txBody>
          <a:bodyPr/>
          <a:lstStyle/>
          <a:p>
            <a:endParaRPr lang="en-US" dirty="0"/>
          </a:p>
        </p:txBody>
      </p:sp>
      <p:sp>
        <p:nvSpPr>
          <p:cNvPr id="6" name="Footer Placeholder 5"/>
          <p:cNvSpPr>
            <a:spLocks noGrp="1"/>
          </p:cNvSpPr>
          <p:nvPr>
            <p:ph type="ftr" sz="quarter" idx="11"/>
          </p:nvPr>
        </p:nvSpPr>
        <p:spPr>
          <a:xfrm>
            <a:off x="2574608" y="9322649"/>
            <a:ext cx="2623185" cy="535517"/>
          </a:xfrm>
          <a:prstGeom prst="rect">
            <a:avLst/>
          </a:prstGeom>
        </p:spPr>
        <p:txBody>
          <a:bodyPr/>
          <a:lstStyle/>
          <a:p>
            <a:endParaRPr lang="en-US" dirty="0"/>
          </a:p>
        </p:txBody>
      </p:sp>
      <p:sp>
        <p:nvSpPr>
          <p:cNvPr id="7" name="Slide Number Placeholder 6"/>
          <p:cNvSpPr>
            <a:spLocks noGrp="1"/>
          </p:cNvSpPr>
          <p:nvPr>
            <p:ph type="sldNum" sz="quarter" idx="12"/>
          </p:nvPr>
        </p:nvSpPr>
        <p:spPr>
          <a:xfrm>
            <a:off x="5489258" y="9322649"/>
            <a:ext cx="1748790" cy="535517"/>
          </a:xfrm>
          <a:prstGeom prst="rect">
            <a:avLst/>
          </a:prstGeom>
        </p:spPr>
        <p:txBody>
          <a:bodyPr/>
          <a:lstStyle/>
          <a:p>
            <a:fld id="{FB61CE01-5B0D-1E48-9C0B-CE5FF5C1D717}" type="slidenum">
              <a:rPr lang="en-US" smtClean="0"/>
              <a:t>‹#›</a:t>
            </a:fld>
            <a:endParaRPr lang="en-US" dirty="0"/>
          </a:p>
        </p:txBody>
      </p:sp>
    </p:spTree>
    <p:extLst>
      <p:ext uri="{BB962C8B-B14F-4D97-AF65-F5344CB8AC3E}">
        <p14:creationId xmlns:p14="http://schemas.microsoft.com/office/powerpoint/2010/main" val="38797104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dirty="0"/>
              <a:t>Click icon to add picture</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a:xfrm>
            <a:off x="534353" y="9322649"/>
            <a:ext cx="1748790" cy="535517"/>
          </a:xfrm>
          <a:prstGeom prst="rect">
            <a:avLst/>
          </a:prstGeom>
        </p:spPr>
        <p:txBody>
          <a:bodyPr/>
          <a:lstStyle/>
          <a:p>
            <a:endParaRPr lang="en-US" dirty="0"/>
          </a:p>
        </p:txBody>
      </p:sp>
      <p:sp>
        <p:nvSpPr>
          <p:cNvPr id="6" name="Footer Placeholder 5"/>
          <p:cNvSpPr>
            <a:spLocks noGrp="1"/>
          </p:cNvSpPr>
          <p:nvPr>
            <p:ph type="ftr" sz="quarter" idx="11"/>
          </p:nvPr>
        </p:nvSpPr>
        <p:spPr>
          <a:xfrm>
            <a:off x="2574608" y="9322649"/>
            <a:ext cx="2623185" cy="535517"/>
          </a:xfrm>
          <a:prstGeom prst="rect">
            <a:avLst/>
          </a:prstGeom>
        </p:spPr>
        <p:txBody>
          <a:bodyPr/>
          <a:lstStyle/>
          <a:p>
            <a:endParaRPr lang="en-US" dirty="0"/>
          </a:p>
        </p:txBody>
      </p:sp>
      <p:sp>
        <p:nvSpPr>
          <p:cNvPr id="7" name="Slide Number Placeholder 6"/>
          <p:cNvSpPr>
            <a:spLocks noGrp="1"/>
          </p:cNvSpPr>
          <p:nvPr>
            <p:ph type="sldNum" sz="quarter" idx="12"/>
          </p:nvPr>
        </p:nvSpPr>
        <p:spPr>
          <a:xfrm>
            <a:off x="5489258" y="9322649"/>
            <a:ext cx="1748790" cy="535517"/>
          </a:xfrm>
          <a:prstGeom prst="rect">
            <a:avLst/>
          </a:prstGeom>
        </p:spPr>
        <p:txBody>
          <a:bodyPr/>
          <a:lstStyle/>
          <a:p>
            <a:fld id="{FB61CE01-5B0D-1E48-9C0B-CE5FF5C1D717}" type="slidenum">
              <a:rPr lang="en-US" smtClean="0"/>
              <a:t>‹#›</a:t>
            </a:fld>
            <a:endParaRPr lang="en-US" dirty="0"/>
          </a:p>
        </p:txBody>
      </p:sp>
    </p:spTree>
    <p:extLst>
      <p:ext uri="{BB962C8B-B14F-4D97-AF65-F5344CB8AC3E}">
        <p14:creationId xmlns:p14="http://schemas.microsoft.com/office/powerpoint/2010/main" val="1312865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A9E20EA-4D64-2E4C-B0D3-6264DB0B44AF}"/>
              </a:ext>
            </a:extLst>
          </p:cNvPr>
          <p:cNvPicPr>
            <a:picLocks noChangeAspect="1"/>
          </p:cNvPicPr>
          <p:nvPr userDrawn="1"/>
        </p:nvPicPr>
        <p:blipFill>
          <a:blip r:embed="rId2"/>
          <a:stretch>
            <a:fillRect/>
          </a:stretch>
        </p:blipFill>
        <p:spPr>
          <a:xfrm>
            <a:off x="0" y="0"/>
            <a:ext cx="7772400" cy="10058400"/>
          </a:xfrm>
          <a:prstGeom prst="rect">
            <a:avLst/>
          </a:prstGeom>
        </p:spPr>
      </p:pic>
      <p:pic>
        <p:nvPicPr>
          <p:cNvPr id="4" name="Picture 3" descr="A close up of a logo&#10;&#10;Description automatically generated">
            <a:extLst>
              <a:ext uri="{FF2B5EF4-FFF2-40B4-BE49-F238E27FC236}">
                <a16:creationId xmlns:a16="http://schemas.microsoft.com/office/drawing/2014/main" id="{3C188E55-41FC-0840-BF4F-99A55250A0CB}"/>
              </a:ext>
            </a:extLst>
          </p:cNvPr>
          <p:cNvPicPr/>
          <p:nvPr userDrawn="1"/>
        </p:nvPicPr>
        <p:blipFill rotWithShape="1">
          <a:blip r:embed="rId3">
            <a:alphaModFix amt="68000"/>
            <a:extLst>
              <a:ext uri="{28A0092B-C50C-407E-A947-70E740481C1C}">
                <a14:useLocalDpi xmlns:a14="http://schemas.microsoft.com/office/drawing/2010/main"/>
              </a:ext>
            </a:extLst>
          </a:blip>
          <a:srcRect/>
          <a:stretch/>
        </p:blipFill>
        <p:spPr bwMode="auto">
          <a:xfrm>
            <a:off x="7148335" y="9414191"/>
            <a:ext cx="553720" cy="55181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337899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34353" y="9322649"/>
            <a:ext cx="1748790" cy="535517"/>
          </a:xfrm>
          <a:prstGeom prst="rect">
            <a:avLst/>
          </a:prstGeom>
        </p:spPr>
        <p:txBody>
          <a:bodyPr/>
          <a:lstStyle/>
          <a:p>
            <a:endParaRPr lang="en-US" dirty="0"/>
          </a:p>
        </p:txBody>
      </p:sp>
      <p:sp>
        <p:nvSpPr>
          <p:cNvPr id="5" name="Footer Placeholder 4"/>
          <p:cNvSpPr>
            <a:spLocks noGrp="1"/>
          </p:cNvSpPr>
          <p:nvPr>
            <p:ph type="ftr" sz="quarter" idx="11"/>
          </p:nvPr>
        </p:nvSpPr>
        <p:spPr>
          <a:xfrm>
            <a:off x="2574608" y="9322649"/>
            <a:ext cx="2623185" cy="535517"/>
          </a:xfrm>
          <a:prstGeom prst="rect">
            <a:avLst/>
          </a:prstGeom>
        </p:spPr>
        <p:txBody>
          <a:bodyPr/>
          <a:lstStyle/>
          <a:p>
            <a:endParaRPr lang="en-US" dirty="0"/>
          </a:p>
        </p:txBody>
      </p:sp>
      <p:sp>
        <p:nvSpPr>
          <p:cNvPr id="6" name="Slide Number Placeholder 5"/>
          <p:cNvSpPr>
            <a:spLocks noGrp="1"/>
          </p:cNvSpPr>
          <p:nvPr>
            <p:ph type="sldNum" sz="quarter" idx="12"/>
          </p:nvPr>
        </p:nvSpPr>
        <p:spPr>
          <a:xfrm>
            <a:off x="5489258" y="9322649"/>
            <a:ext cx="1748790" cy="535517"/>
          </a:xfrm>
          <a:prstGeom prst="rect">
            <a:avLst/>
          </a:prstGeom>
        </p:spPr>
        <p:txBody>
          <a:bodyPr/>
          <a:lstStyle/>
          <a:p>
            <a:fld id="{FB61CE01-5B0D-1E48-9C0B-CE5FF5C1D717}" type="slidenum">
              <a:rPr lang="en-US" smtClean="0"/>
              <a:t>‹#›</a:t>
            </a:fld>
            <a:endParaRPr lang="en-US" dirty="0"/>
          </a:p>
        </p:txBody>
      </p:sp>
    </p:spTree>
    <p:extLst>
      <p:ext uri="{BB962C8B-B14F-4D97-AF65-F5344CB8AC3E}">
        <p14:creationId xmlns:p14="http://schemas.microsoft.com/office/powerpoint/2010/main" val="4871209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34353" y="9322649"/>
            <a:ext cx="1748790" cy="535517"/>
          </a:xfrm>
          <a:prstGeom prst="rect">
            <a:avLst/>
          </a:prstGeom>
        </p:spPr>
        <p:txBody>
          <a:bodyPr/>
          <a:lstStyle/>
          <a:p>
            <a:endParaRPr lang="en-US" dirty="0"/>
          </a:p>
        </p:txBody>
      </p:sp>
      <p:sp>
        <p:nvSpPr>
          <p:cNvPr id="5" name="Footer Placeholder 4"/>
          <p:cNvSpPr>
            <a:spLocks noGrp="1"/>
          </p:cNvSpPr>
          <p:nvPr>
            <p:ph type="ftr" sz="quarter" idx="11"/>
          </p:nvPr>
        </p:nvSpPr>
        <p:spPr>
          <a:xfrm>
            <a:off x="2574608" y="9322649"/>
            <a:ext cx="2623185" cy="535517"/>
          </a:xfrm>
          <a:prstGeom prst="rect">
            <a:avLst/>
          </a:prstGeom>
        </p:spPr>
        <p:txBody>
          <a:bodyPr/>
          <a:lstStyle/>
          <a:p>
            <a:endParaRPr lang="en-US" dirty="0"/>
          </a:p>
        </p:txBody>
      </p:sp>
      <p:sp>
        <p:nvSpPr>
          <p:cNvPr id="6" name="Slide Number Placeholder 5"/>
          <p:cNvSpPr>
            <a:spLocks noGrp="1"/>
          </p:cNvSpPr>
          <p:nvPr>
            <p:ph type="sldNum" sz="quarter" idx="12"/>
          </p:nvPr>
        </p:nvSpPr>
        <p:spPr>
          <a:xfrm>
            <a:off x="5489258" y="9322649"/>
            <a:ext cx="1748790" cy="535517"/>
          </a:xfrm>
          <a:prstGeom prst="rect">
            <a:avLst/>
          </a:prstGeom>
        </p:spPr>
        <p:txBody>
          <a:bodyPr/>
          <a:lstStyle/>
          <a:p>
            <a:fld id="{FB61CE01-5B0D-1E48-9C0B-CE5FF5C1D717}" type="slidenum">
              <a:rPr lang="en-US" smtClean="0"/>
              <a:t>‹#›</a:t>
            </a:fld>
            <a:endParaRPr lang="en-US" dirty="0"/>
          </a:p>
        </p:txBody>
      </p:sp>
    </p:spTree>
    <p:extLst>
      <p:ext uri="{BB962C8B-B14F-4D97-AF65-F5344CB8AC3E}">
        <p14:creationId xmlns:p14="http://schemas.microsoft.com/office/powerpoint/2010/main" val="33734362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8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1" y="1646133"/>
            <a:ext cx="6606541" cy="3501813"/>
          </a:xfrm>
        </p:spPr>
        <p:txBody>
          <a:bodyPr anchor="b"/>
          <a:lstStyle>
            <a:lvl1pPr algn="ctr">
              <a:defRPr sz="5086"/>
            </a:lvl1pPr>
          </a:lstStyle>
          <a:p>
            <a:r>
              <a:rPr lang="en-GB" dirty="0"/>
              <a:t>Click to edit Master title style</a:t>
            </a:r>
            <a:endParaRPr lang="en-US" dirty="0"/>
          </a:p>
        </p:txBody>
      </p:sp>
      <p:sp>
        <p:nvSpPr>
          <p:cNvPr id="3" name="Subtitle 2"/>
          <p:cNvSpPr>
            <a:spLocks noGrp="1"/>
          </p:cNvSpPr>
          <p:nvPr>
            <p:ph type="subTitle" idx="1"/>
          </p:nvPr>
        </p:nvSpPr>
        <p:spPr>
          <a:xfrm>
            <a:off x="971550" y="5282989"/>
            <a:ext cx="5829301" cy="2428451"/>
          </a:xfrm>
        </p:spPr>
        <p:txBody>
          <a:bodyPr/>
          <a:lstStyle>
            <a:lvl1pPr marL="0" indent="0" algn="ctr">
              <a:buNone/>
              <a:defRPr sz="2035"/>
            </a:lvl1pPr>
            <a:lvl2pPr marL="387562" indent="0" algn="ctr">
              <a:buNone/>
              <a:defRPr sz="1695"/>
            </a:lvl2pPr>
            <a:lvl3pPr marL="775124" indent="0" algn="ctr">
              <a:buNone/>
              <a:defRPr sz="1526"/>
            </a:lvl3pPr>
            <a:lvl4pPr marL="1162684" indent="0" algn="ctr">
              <a:buNone/>
              <a:defRPr sz="1356"/>
            </a:lvl4pPr>
            <a:lvl5pPr marL="1550246" indent="0" algn="ctr">
              <a:buNone/>
              <a:defRPr sz="1356"/>
            </a:lvl5pPr>
            <a:lvl6pPr marL="1937808" indent="0" algn="ctr">
              <a:buNone/>
              <a:defRPr sz="1356"/>
            </a:lvl6pPr>
            <a:lvl7pPr marL="2325370" indent="0" algn="ctr">
              <a:buNone/>
              <a:defRPr sz="1356"/>
            </a:lvl7pPr>
            <a:lvl8pPr marL="2712932" indent="0" algn="ctr">
              <a:buNone/>
              <a:defRPr sz="1356"/>
            </a:lvl8pPr>
            <a:lvl9pPr marL="3100493" indent="0" algn="ctr">
              <a:buNone/>
              <a:defRPr sz="1356"/>
            </a:lvl9pPr>
          </a:lstStyle>
          <a:p>
            <a:r>
              <a:rPr lang="en-GB" dirty="0"/>
              <a:t>Click to edit Master subtitle style</a:t>
            </a:r>
            <a:endParaRPr lang="en-US" dirty="0"/>
          </a:p>
        </p:txBody>
      </p:sp>
      <p:sp>
        <p:nvSpPr>
          <p:cNvPr id="4" name="Date Placeholder 3"/>
          <p:cNvSpPr>
            <a:spLocks noGrp="1"/>
          </p:cNvSpPr>
          <p:nvPr>
            <p:ph type="dt" sz="half" idx="10"/>
          </p:nvPr>
        </p:nvSpPr>
        <p:spPr/>
        <p:txBody>
          <a:bodyPr/>
          <a:lstStyle/>
          <a:p>
            <a:fld id="{E6BEB2B8-51A2-8946-A044-0DF138A3F7D1}" type="datetimeFigureOut">
              <a:t>7/14/20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4C15F2-B5B0-1647-B8CA-AD0CDAD7074B}" type="slidenum">
              <a:t>‹#›</a:t>
            </a:fld>
            <a:endParaRPr lang="en-US"/>
          </a:p>
        </p:txBody>
      </p:sp>
    </p:spTree>
    <p:extLst>
      <p:ext uri="{BB962C8B-B14F-4D97-AF65-F5344CB8AC3E}">
        <p14:creationId xmlns:p14="http://schemas.microsoft.com/office/powerpoint/2010/main" val="1555080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E02AE2C-6E65-9D4D-94F4-6E1D8F65245C}"/>
              </a:ext>
            </a:extLst>
          </p:cNvPr>
          <p:cNvPicPr>
            <a:picLocks noChangeAspect="1"/>
          </p:cNvPicPr>
          <p:nvPr userDrawn="1"/>
        </p:nvPicPr>
        <p:blipFill>
          <a:blip r:embed="rId2"/>
          <a:stretch>
            <a:fillRect/>
          </a:stretch>
        </p:blipFill>
        <p:spPr>
          <a:xfrm>
            <a:off x="0" y="0"/>
            <a:ext cx="7772400" cy="10058400"/>
          </a:xfrm>
          <a:prstGeom prst="rect">
            <a:avLst/>
          </a:prstGeom>
        </p:spPr>
      </p:pic>
      <p:pic>
        <p:nvPicPr>
          <p:cNvPr id="5" name="Picture 4" descr="A close up of a logo&#10;&#10;Description automatically generated">
            <a:extLst>
              <a:ext uri="{FF2B5EF4-FFF2-40B4-BE49-F238E27FC236}">
                <a16:creationId xmlns:a16="http://schemas.microsoft.com/office/drawing/2014/main" id="{AA02E363-21BC-AF41-BACF-E6EA75ABF1A8}"/>
              </a:ext>
            </a:extLst>
          </p:cNvPr>
          <p:cNvPicPr/>
          <p:nvPr userDrawn="1"/>
        </p:nvPicPr>
        <p:blipFill rotWithShape="1">
          <a:blip r:embed="rId3">
            <a:alphaModFix amt="68000"/>
            <a:extLst>
              <a:ext uri="{28A0092B-C50C-407E-A947-70E740481C1C}">
                <a14:useLocalDpi xmlns:a14="http://schemas.microsoft.com/office/drawing/2010/main"/>
              </a:ext>
            </a:extLst>
          </a:blip>
          <a:srcRect/>
          <a:stretch/>
        </p:blipFill>
        <p:spPr bwMode="auto">
          <a:xfrm>
            <a:off x="7148335" y="9414191"/>
            <a:ext cx="553720" cy="55181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77485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170F465-B00D-9240-BBDE-B450468BE31C}"/>
              </a:ext>
            </a:extLst>
          </p:cNvPr>
          <p:cNvSpPr/>
          <p:nvPr userDrawn="1"/>
        </p:nvSpPr>
        <p:spPr>
          <a:xfrm>
            <a:off x="0" y="0"/>
            <a:ext cx="7772400" cy="9194800"/>
          </a:xfrm>
          <a:prstGeom prst="rect">
            <a:avLst/>
          </a:prstGeom>
          <a:solidFill>
            <a:srgbClr val="20A3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logo&#10;&#10;Description automatically generated">
            <a:extLst>
              <a:ext uri="{FF2B5EF4-FFF2-40B4-BE49-F238E27FC236}">
                <a16:creationId xmlns:a16="http://schemas.microsoft.com/office/drawing/2014/main" id="{E455BB78-06F2-EA47-AAA7-3DC107E55CCC}"/>
              </a:ext>
            </a:extLst>
          </p:cNvPr>
          <p:cNvPicPr/>
          <p:nvPr userDrawn="1"/>
        </p:nvPicPr>
        <p:blipFill rotWithShape="1">
          <a:blip r:embed="rId2">
            <a:alphaModFix amt="68000"/>
            <a:extLst>
              <a:ext uri="{28A0092B-C50C-407E-A947-70E740481C1C}">
                <a14:useLocalDpi xmlns:a14="http://schemas.microsoft.com/office/drawing/2010/main"/>
              </a:ext>
            </a:extLst>
          </a:blip>
          <a:srcRect/>
          <a:stretch/>
        </p:blipFill>
        <p:spPr bwMode="auto">
          <a:xfrm>
            <a:off x="7148335" y="9414191"/>
            <a:ext cx="553720" cy="55181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19902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170F465-B00D-9240-BBDE-B450468BE31C}"/>
              </a:ext>
            </a:extLst>
          </p:cNvPr>
          <p:cNvSpPr/>
          <p:nvPr userDrawn="1"/>
        </p:nvSpPr>
        <p:spPr>
          <a:xfrm>
            <a:off x="0" y="0"/>
            <a:ext cx="7772400" cy="91948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logo&#10;&#10;Description automatically generated">
            <a:extLst>
              <a:ext uri="{FF2B5EF4-FFF2-40B4-BE49-F238E27FC236}">
                <a16:creationId xmlns:a16="http://schemas.microsoft.com/office/drawing/2014/main" id="{07BA4C5A-58E9-7340-AF64-3688C8FE9553}"/>
              </a:ext>
            </a:extLst>
          </p:cNvPr>
          <p:cNvPicPr/>
          <p:nvPr userDrawn="1"/>
        </p:nvPicPr>
        <p:blipFill rotWithShape="1">
          <a:blip r:embed="rId2">
            <a:alphaModFix amt="68000"/>
            <a:extLst>
              <a:ext uri="{28A0092B-C50C-407E-A947-70E740481C1C}">
                <a14:useLocalDpi xmlns:a14="http://schemas.microsoft.com/office/drawing/2010/main"/>
              </a:ext>
            </a:extLst>
          </a:blip>
          <a:srcRect/>
          <a:stretch/>
        </p:blipFill>
        <p:spPr bwMode="auto">
          <a:xfrm>
            <a:off x="7148335" y="9414191"/>
            <a:ext cx="553720" cy="55181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22637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7EB016C-18B9-1740-8EFD-88D4D3845117}"/>
              </a:ext>
            </a:extLst>
          </p:cNvPr>
          <p:cNvSpPr/>
          <p:nvPr userDrawn="1"/>
        </p:nvSpPr>
        <p:spPr>
          <a:xfrm>
            <a:off x="0" y="0"/>
            <a:ext cx="7772400" cy="9194800"/>
          </a:xfrm>
          <a:prstGeom prst="rect">
            <a:avLst/>
          </a:prstGeom>
          <a:solidFill>
            <a:srgbClr val="408C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 up of a logo&#10;&#10;Description automatically generated">
            <a:extLst>
              <a:ext uri="{FF2B5EF4-FFF2-40B4-BE49-F238E27FC236}">
                <a16:creationId xmlns:a16="http://schemas.microsoft.com/office/drawing/2014/main" id="{E92E4FF6-56B1-8A49-900C-79BC7D1DFB35}"/>
              </a:ext>
            </a:extLst>
          </p:cNvPr>
          <p:cNvPicPr/>
          <p:nvPr userDrawn="1"/>
        </p:nvPicPr>
        <p:blipFill rotWithShape="1">
          <a:blip r:embed="rId2">
            <a:alphaModFix amt="68000"/>
            <a:extLst>
              <a:ext uri="{28A0092B-C50C-407E-A947-70E740481C1C}">
                <a14:useLocalDpi xmlns:a14="http://schemas.microsoft.com/office/drawing/2010/main"/>
              </a:ext>
            </a:extLst>
          </a:blip>
          <a:srcRect/>
          <a:stretch/>
        </p:blipFill>
        <p:spPr bwMode="auto">
          <a:xfrm>
            <a:off x="7148335" y="9414191"/>
            <a:ext cx="553720" cy="55181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47797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F4B559C-070B-AC45-8D56-8640E066EF7D}"/>
              </a:ext>
            </a:extLst>
          </p:cNvPr>
          <p:cNvSpPr/>
          <p:nvPr userDrawn="1"/>
        </p:nvSpPr>
        <p:spPr>
          <a:xfrm>
            <a:off x="0" y="0"/>
            <a:ext cx="7772400" cy="9194800"/>
          </a:xfrm>
          <a:prstGeom prst="rect">
            <a:avLst/>
          </a:prstGeom>
          <a:solidFill>
            <a:srgbClr val="EE3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 up of a logo&#10;&#10;Description automatically generated">
            <a:extLst>
              <a:ext uri="{FF2B5EF4-FFF2-40B4-BE49-F238E27FC236}">
                <a16:creationId xmlns:a16="http://schemas.microsoft.com/office/drawing/2014/main" id="{31E87AE5-2410-F742-82DC-07E54B047BEE}"/>
              </a:ext>
            </a:extLst>
          </p:cNvPr>
          <p:cNvPicPr/>
          <p:nvPr userDrawn="1"/>
        </p:nvPicPr>
        <p:blipFill rotWithShape="1">
          <a:blip r:embed="rId2">
            <a:alphaModFix amt="68000"/>
            <a:extLst>
              <a:ext uri="{28A0092B-C50C-407E-A947-70E740481C1C}">
                <a14:useLocalDpi xmlns:a14="http://schemas.microsoft.com/office/drawing/2010/main"/>
              </a:ext>
            </a:extLst>
          </a:blip>
          <a:srcRect/>
          <a:stretch/>
        </p:blipFill>
        <p:spPr bwMode="auto">
          <a:xfrm>
            <a:off x="7148335" y="9414191"/>
            <a:ext cx="553720" cy="55181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564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170F465-B00D-9240-BBDE-B450468BE31C}"/>
              </a:ext>
            </a:extLst>
          </p:cNvPr>
          <p:cNvSpPr/>
          <p:nvPr userDrawn="1"/>
        </p:nvSpPr>
        <p:spPr>
          <a:xfrm>
            <a:off x="0" y="1"/>
            <a:ext cx="7772400" cy="6479930"/>
          </a:xfrm>
          <a:prstGeom prst="rect">
            <a:avLst/>
          </a:prstGeom>
          <a:solidFill>
            <a:srgbClr val="20A3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 up of a logo&#10;&#10;Description automatically generated">
            <a:extLst>
              <a:ext uri="{FF2B5EF4-FFF2-40B4-BE49-F238E27FC236}">
                <a16:creationId xmlns:a16="http://schemas.microsoft.com/office/drawing/2014/main" id="{408381E0-A05C-7D40-9E7B-C00E1B548EEE}"/>
              </a:ext>
            </a:extLst>
          </p:cNvPr>
          <p:cNvPicPr/>
          <p:nvPr userDrawn="1"/>
        </p:nvPicPr>
        <p:blipFill rotWithShape="1">
          <a:blip r:embed="rId2">
            <a:alphaModFix amt="68000"/>
            <a:extLst>
              <a:ext uri="{28A0092B-C50C-407E-A947-70E740481C1C}">
                <a14:useLocalDpi xmlns:a14="http://schemas.microsoft.com/office/drawing/2010/main"/>
              </a:ext>
            </a:extLst>
          </a:blip>
          <a:srcRect/>
          <a:stretch/>
        </p:blipFill>
        <p:spPr bwMode="auto">
          <a:xfrm>
            <a:off x="7148335" y="9414191"/>
            <a:ext cx="553720" cy="55181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34281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170F465-B00D-9240-BBDE-B450468BE31C}"/>
              </a:ext>
            </a:extLst>
          </p:cNvPr>
          <p:cNvSpPr/>
          <p:nvPr userDrawn="1"/>
        </p:nvSpPr>
        <p:spPr>
          <a:xfrm>
            <a:off x="0" y="1"/>
            <a:ext cx="7772400" cy="647993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lose up of a logo&#10;&#10;Description automatically generated">
            <a:extLst>
              <a:ext uri="{FF2B5EF4-FFF2-40B4-BE49-F238E27FC236}">
                <a16:creationId xmlns:a16="http://schemas.microsoft.com/office/drawing/2014/main" id="{898BE324-D699-AA4E-8138-2D391BA8082D}"/>
              </a:ext>
            </a:extLst>
          </p:cNvPr>
          <p:cNvPicPr/>
          <p:nvPr userDrawn="1"/>
        </p:nvPicPr>
        <p:blipFill rotWithShape="1">
          <a:blip r:embed="rId2">
            <a:alphaModFix amt="68000"/>
            <a:extLst>
              <a:ext uri="{28A0092B-C50C-407E-A947-70E740481C1C}">
                <a14:useLocalDpi xmlns:a14="http://schemas.microsoft.com/office/drawing/2010/main"/>
              </a:ext>
            </a:extLst>
          </a:blip>
          <a:srcRect/>
          <a:stretch/>
        </p:blipFill>
        <p:spPr bwMode="auto">
          <a:xfrm>
            <a:off x="7148335" y="9414191"/>
            <a:ext cx="553720" cy="55181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00209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56984801"/>
      </p:ext>
    </p:extLst>
  </p:cSld>
  <p:clrMap bg1="lt1" tx1="dk1" bg2="lt2" tx2="dk2" accent1="accent1" accent2="accent2" accent3="accent3" accent4="accent4" accent5="accent5" accent6="accent6" hlink="hlink" folHlink="folHlink"/>
  <p:sldLayoutIdLst>
    <p:sldLayoutId id="2147483685" r:id="rId1"/>
    <p:sldLayoutId id="2147483696" r:id="rId2"/>
    <p:sldLayoutId id="2147483697" r:id="rId3"/>
    <p:sldLayoutId id="2147483698" r:id="rId4"/>
    <p:sldLayoutId id="2147483705" r:id="rId5"/>
    <p:sldLayoutId id="2147483699" r:id="rId6"/>
    <p:sldLayoutId id="2147483700" r:id="rId7"/>
    <p:sldLayoutId id="2147483701" r:id="rId8"/>
    <p:sldLayoutId id="2147483704" r:id="rId9"/>
    <p:sldLayoutId id="2147483702" r:id="rId10"/>
    <p:sldLayoutId id="2147483703" r:id="rId11"/>
    <p:sldLayoutId id="2147483686" r:id="rId12"/>
    <p:sldLayoutId id="2147483687" r:id="rId13"/>
    <p:sldLayoutId id="2147483688" r:id="rId14"/>
    <p:sldLayoutId id="2147483689" r:id="rId15"/>
    <p:sldLayoutId id="2147483690" r:id="rId16"/>
    <p:sldLayoutId id="2147483691" r:id="rId17"/>
    <p:sldLayoutId id="2147483692" r:id="rId18"/>
    <p:sldLayoutId id="2147483693" r:id="rId19"/>
    <p:sldLayoutId id="2147483694" r:id="rId20"/>
    <p:sldLayoutId id="2147483695" r:id="rId21"/>
    <p:sldLayoutId id="2147483706" r:id="rId22"/>
  </p:sldLayoutIdLst>
  <p:hf sldNum="0" hdr="0" dt="0"/>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2.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9.emf"/><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8.emf"/><Relationship Id="rId2" Type="http://schemas.openxmlformats.org/officeDocument/2006/relationships/image" Target="../media/image26.emf"/><Relationship Id="rId1" Type="http://schemas.openxmlformats.org/officeDocument/2006/relationships/slideLayout" Target="../slideLayouts/slideLayout4.xml"/><Relationship Id="rId6" Type="http://schemas.openxmlformats.org/officeDocument/2006/relationships/image" Target="../media/image18.png"/><Relationship Id="rId11" Type="http://schemas.openxmlformats.org/officeDocument/2006/relationships/image" Target="../media/image27.emf"/><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2.png"/><Relationship Id="rId1" Type="http://schemas.openxmlformats.org/officeDocument/2006/relationships/slideLayout" Target="../slideLayouts/slideLayout12.xml"/><Relationship Id="rId5" Type="http://schemas.microsoft.com/office/2007/relationships/hdphoto" Target="../media/hdphoto2.wdp"/><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9.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9.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9.xml"/><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BA6C8EED-D1C7-184E-94E9-39C33C6B0849}"/>
              </a:ext>
            </a:extLst>
          </p:cNvPr>
          <p:cNvSpPr txBox="1">
            <a:spLocks/>
          </p:cNvSpPr>
          <p:nvPr/>
        </p:nvSpPr>
        <p:spPr>
          <a:xfrm>
            <a:off x="370118" y="2446554"/>
            <a:ext cx="7032167" cy="542123"/>
          </a:xfrm>
          <a:prstGeom prst="rect">
            <a:avLst/>
          </a:prstGeom>
        </p:spPr>
        <p:txBody>
          <a:bodyPr>
            <a:noAutofit/>
          </a:bodyPr>
          <a:lstStyle>
            <a:lvl1pPr algn="l" defTabSz="914400" rtl="0" eaLnBrk="1" latinLnBrk="0" hangingPunct="1">
              <a:lnSpc>
                <a:spcPct val="90000"/>
              </a:lnSpc>
              <a:spcBef>
                <a:spcPct val="0"/>
              </a:spcBef>
              <a:buNone/>
              <a:defRPr sz="4400" b="1" i="0" kern="1200">
                <a:solidFill>
                  <a:schemeClr val="tx1"/>
                </a:solidFill>
                <a:latin typeface="Manrope" pitchFamily="2" charset="0"/>
                <a:ea typeface="+mj-ea"/>
                <a:cs typeface="+mj-cs"/>
              </a:defRPr>
            </a:lvl1pPr>
          </a:lstStyle>
          <a:p>
            <a:pPr algn="ctr">
              <a:lnSpc>
                <a:spcPct val="110000"/>
              </a:lnSpc>
            </a:pPr>
            <a:r>
              <a:rPr lang="en-US" sz="4807" dirty="0">
                <a:solidFill>
                  <a:srgbClr val="3C5771"/>
                </a:solidFill>
                <a:latin typeface="Oswald" pitchFamily="2" charset="77"/>
              </a:rPr>
              <a:t>Re-Opening Safely </a:t>
            </a:r>
            <a:br>
              <a:rPr lang="en-US" sz="4807" dirty="0">
                <a:solidFill>
                  <a:srgbClr val="3C5771"/>
                </a:solidFill>
                <a:latin typeface="Oswald" pitchFamily="2" charset="77"/>
              </a:rPr>
            </a:br>
            <a:r>
              <a:rPr lang="en-US" sz="4807" dirty="0">
                <a:solidFill>
                  <a:srgbClr val="3C5771"/>
                </a:solidFill>
                <a:latin typeface="Oswald" pitchFamily="2" charset="77"/>
              </a:rPr>
              <a:t>Supplemental Package</a:t>
            </a:r>
          </a:p>
        </p:txBody>
      </p:sp>
      <p:pic>
        <p:nvPicPr>
          <p:cNvPr id="8" name="Graphic 7">
            <a:extLst>
              <a:ext uri="{FF2B5EF4-FFF2-40B4-BE49-F238E27FC236}">
                <a16:creationId xmlns:a16="http://schemas.microsoft.com/office/drawing/2014/main" id="{F84693D2-B0FE-454A-98BA-D94F71C281A8}"/>
              </a:ext>
            </a:extLst>
          </p:cNvPr>
          <p:cNvPicPr>
            <a:picLocks noChangeAspect="1"/>
          </p:cNvPicPr>
          <p:nvPr/>
        </p:nvPicPr>
        <p:blipFill rotWithShape="1">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l="-3403" t="35059" r="35543" b="-2419"/>
          <a:stretch/>
        </p:blipFill>
        <p:spPr>
          <a:xfrm>
            <a:off x="5968312" y="0"/>
            <a:ext cx="1793718" cy="1780529"/>
          </a:xfrm>
          <a:prstGeom prst="rect">
            <a:avLst/>
          </a:prstGeom>
        </p:spPr>
      </p:pic>
      <p:pic>
        <p:nvPicPr>
          <p:cNvPr id="9" name="Graphic 8">
            <a:extLst>
              <a:ext uri="{FF2B5EF4-FFF2-40B4-BE49-F238E27FC236}">
                <a16:creationId xmlns:a16="http://schemas.microsoft.com/office/drawing/2014/main" id="{41617057-30B0-C244-A8D7-E6B393D08EE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197835" y="198137"/>
            <a:ext cx="371597" cy="381090"/>
          </a:xfrm>
          <a:prstGeom prst="rect">
            <a:avLst/>
          </a:prstGeom>
        </p:spPr>
      </p:pic>
      <p:sp>
        <p:nvSpPr>
          <p:cNvPr id="13" name="Title 3">
            <a:extLst>
              <a:ext uri="{FF2B5EF4-FFF2-40B4-BE49-F238E27FC236}">
                <a16:creationId xmlns:a16="http://schemas.microsoft.com/office/drawing/2014/main" id="{7013D00B-0198-514B-840F-DD25D317CD01}"/>
              </a:ext>
            </a:extLst>
          </p:cNvPr>
          <p:cNvSpPr txBox="1">
            <a:spLocks/>
          </p:cNvSpPr>
          <p:nvPr/>
        </p:nvSpPr>
        <p:spPr>
          <a:xfrm>
            <a:off x="370118" y="4710596"/>
            <a:ext cx="7032167" cy="542123"/>
          </a:xfrm>
          <a:prstGeom prst="rect">
            <a:avLst/>
          </a:prstGeom>
        </p:spPr>
        <p:txBody>
          <a:bodyPr>
            <a:noAutofit/>
          </a:bodyPr>
          <a:lstStyle>
            <a:lvl1pPr algn="l" defTabSz="914400" rtl="0" eaLnBrk="1" latinLnBrk="0" hangingPunct="1">
              <a:lnSpc>
                <a:spcPct val="90000"/>
              </a:lnSpc>
              <a:spcBef>
                <a:spcPct val="0"/>
              </a:spcBef>
              <a:buNone/>
              <a:defRPr sz="4400" b="1" i="0" kern="1200">
                <a:solidFill>
                  <a:schemeClr val="tx1"/>
                </a:solidFill>
                <a:latin typeface="Manrope" pitchFamily="2" charset="0"/>
                <a:ea typeface="+mj-ea"/>
                <a:cs typeface="+mj-cs"/>
              </a:defRPr>
            </a:lvl1pPr>
          </a:lstStyle>
          <a:p>
            <a:pPr algn="ctr">
              <a:lnSpc>
                <a:spcPct val="110000"/>
              </a:lnSpc>
            </a:pPr>
            <a:r>
              <a:rPr lang="en-US" sz="2800" dirty="0">
                <a:solidFill>
                  <a:srgbClr val="3C5771"/>
                </a:solidFill>
                <a:latin typeface="Oswald" pitchFamily="2" charset="77"/>
              </a:rPr>
              <a:t>Editable Signage</a:t>
            </a:r>
          </a:p>
        </p:txBody>
      </p:sp>
      <p:grpSp>
        <p:nvGrpSpPr>
          <p:cNvPr id="12" name="Group 11">
            <a:extLst>
              <a:ext uri="{FF2B5EF4-FFF2-40B4-BE49-F238E27FC236}">
                <a16:creationId xmlns:a16="http://schemas.microsoft.com/office/drawing/2014/main" id="{9F38A613-6FD7-9846-90F8-325569FEE1AC}"/>
              </a:ext>
            </a:extLst>
          </p:cNvPr>
          <p:cNvGrpSpPr/>
          <p:nvPr/>
        </p:nvGrpSpPr>
        <p:grpSpPr>
          <a:xfrm>
            <a:off x="894787" y="4372848"/>
            <a:ext cx="6004072" cy="1217618"/>
            <a:chOff x="883161" y="4932664"/>
            <a:chExt cx="5995543" cy="1319048"/>
          </a:xfrm>
        </p:grpSpPr>
        <p:cxnSp>
          <p:nvCxnSpPr>
            <p:cNvPr id="11" name="Straight Connector 10">
              <a:extLst>
                <a:ext uri="{FF2B5EF4-FFF2-40B4-BE49-F238E27FC236}">
                  <a16:creationId xmlns:a16="http://schemas.microsoft.com/office/drawing/2014/main" id="{8C179956-D7ED-DA40-924D-EA2B748D3AB9}"/>
                </a:ext>
              </a:extLst>
            </p:cNvPr>
            <p:cNvCxnSpPr>
              <a:cxnSpLocks/>
            </p:cNvCxnSpPr>
            <p:nvPr/>
          </p:nvCxnSpPr>
          <p:spPr>
            <a:xfrm>
              <a:off x="883161" y="4932664"/>
              <a:ext cx="5995543" cy="0"/>
            </a:xfrm>
            <a:prstGeom prst="line">
              <a:avLst/>
            </a:prstGeom>
            <a:ln>
              <a:solidFill>
                <a:srgbClr val="3C577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D6C200B-20FC-7F44-B622-5771A7DFF6AB}"/>
                </a:ext>
              </a:extLst>
            </p:cNvPr>
            <p:cNvCxnSpPr>
              <a:cxnSpLocks/>
            </p:cNvCxnSpPr>
            <p:nvPr/>
          </p:nvCxnSpPr>
          <p:spPr>
            <a:xfrm>
              <a:off x="883161" y="6251712"/>
              <a:ext cx="5995543" cy="0"/>
            </a:xfrm>
            <a:prstGeom prst="line">
              <a:avLst/>
            </a:prstGeom>
            <a:ln>
              <a:solidFill>
                <a:srgbClr val="3C5771"/>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B6671F2F-AAC1-8147-98EB-5779935BC708}"/>
              </a:ext>
            </a:extLst>
          </p:cNvPr>
          <p:cNvSpPr/>
          <p:nvPr/>
        </p:nvSpPr>
        <p:spPr>
          <a:xfrm>
            <a:off x="10370" y="5779840"/>
            <a:ext cx="7751660" cy="687960"/>
          </a:xfrm>
          <a:prstGeom prst="rect">
            <a:avLst/>
          </a:prstGeom>
        </p:spPr>
        <p:txBody>
          <a:bodyPr wrap="square">
            <a:spAutoFit/>
          </a:bodyPr>
          <a:lstStyle/>
          <a:p>
            <a:pPr lvl="0" algn="ctr">
              <a:lnSpc>
                <a:spcPct val="110000"/>
              </a:lnSpc>
            </a:pPr>
            <a:endParaRPr lang="en-US" sz="1202" b="1" dirty="0">
              <a:solidFill>
                <a:srgbClr val="3C5771"/>
              </a:solidFill>
              <a:latin typeface="Oswald" pitchFamily="2" charset="77"/>
            </a:endParaRPr>
          </a:p>
          <a:p>
            <a:pPr lvl="0" algn="ctr">
              <a:lnSpc>
                <a:spcPct val="110000"/>
              </a:lnSpc>
            </a:pPr>
            <a:r>
              <a:rPr lang="en-US" sz="1202" b="1" dirty="0">
                <a:solidFill>
                  <a:srgbClr val="3C5771"/>
                </a:solidFill>
                <a:latin typeface="Oswald" pitchFamily="2" charset="77"/>
              </a:rPr>
              <a:t>Adapted from the Lear Corporation: </a:t>
            </a:r>
            <a:br>
              <a:rPr lang="en-US" sz="1202" b="1" dirty="0">
                <a:solidFill>
                  <a:srgbClr val="3C5771"/>
                </a:solidFill>
                <a:latin typeface="Oswald" pitchFamily="2" charset="77"/>
              </a:rPr>
            </a:br>
            <a:r>
              <a:rPr lang="en-US" sz="1202" b="1" dirty="0">
                <a:solidFill>
                  <a:srgbClr val="3C5771"/>
                </a:solidFill>
                <a:latin typeface="Oswald" pitchFamily="2" charset="77"/>
              </a:rPr>
              <a:t>Safe Work Playbook</a:t>
            </a:r>
          </a:p>
        </p:txBody>
      </p:sp>
      <p:sp>
        <p:nvSpPr>
          <p:cNvPr id="2" name="Rectangle 1">
            <a:extLst>
              <a:ext uri="{FF2B5EF4-FFF2-40B4-BE49-F238E27FC236}">
                <a16:creationId xmlns:a16="http://schemas.microsoft.com/office/drawing/2014/main" id="{ACD84B2F-0394-6249-925E-C531DBAAF2CC}"/>
              </a:ext>
            </a:extLst>
          </p:cNvPr>
          <p:cNvSpPr/>
          <p:nvPr/>
        </p:nvSpPr>
        <p:spPr>
          <a:xfrm>
            <a:off x="10370" y="8835958"/>
            <a:ext cx="7751661" cy="410695"/>
          </a:xfrm>
          <a:prstGeom prst="rect">
            <a:avLst/>
          </a:prstGeom>
        </p:spPr>
        <p:txBody>
          <a:bodyPr wrap="square">
            <a:spAutoFit/>
          </a:bodyPr>
          <a:lstStyle/>
          <a:p>
            <a:pPr marL="11129" algn="ctr" defTabSz="860169">
              <a:lnSpc>
                <a:spcPct val="110000"/>
              </a:lnSpc>
              <a:spcBef>
                <a:spcPts val="1505"/>
              </a:spcBef>
              <a:buSzPts val="5800"/>
            </a:pPr>
            <a:r>
              <a:rPr lang="en-US" altLang="en-US" sz="2009" b="1" dirty="0">
                <a:solidFill>
                  <a:srgbClr val="3C5771"/>
                </a:solidFill>
                <a:latin typeface="Libre Franklin" pitchFamily="2" charset="77"/>
              </a:rPr>
              <a:t>www.reopeningsafely.ca</a:t>
            </a:r>
          </a:p>
        </p:txBody>
      </p:sp>
      <p:sp>
        <p:nvSpPr>
          <p:cNvPr id="17" name="Rectangle 3">
            <a:extLst>
              <a:ext uri="{FF2B5EF4-FFF2-40B4-BE49-F238E27FC236}">
                <a16:creationId xmlns:a16="http://schemas.microsoft.com/office/drawing/2014/main" id="{4D13565D-0522-6444-BE7F-B4FB7023E7F5}"/>
              </a:ext>
            </a:extLst>
          </p:cNvPr>
          <p:cNvSpPr>
            <a:spLocks noChangeArrowheads="1"/>
          </p:cNvSpPr>
          <p:nvPr/>
        </p:nvSpPr>
        <p:spPr bwMode="auto">
          <a:xfrm>
            <a:off x="10371" y="9155404"/>
            <a:ext cx="7751661" cy="736000"/>
          </a:xfrm>
          <a:prstGeom prst="rect">
            <a:avLst/>
          </a:prstGeom>
        </p:spPr>
        <p:txBody>
          <a:bodyPr spcFirstLastPara="1" vert="horz" wrap="square" lIns="0" tIns="0" rIns="0" bIns="0" rtlCol="0" anchor="t" anchorCtr="0">
            <a:noAutofit/>
          </a:bodyPr>
          <a:lstStyle/>
          <a:p>
            <a:pPr marL="15897" indent="-15897" algn="ctr" defTabSz="860169">
              <a:lnSpc>
                <a:spcPct val="110000"/>
              </a:lnSpc>
              <a:spcBef>
                <a:spcPts val="1505"/>
              </a:spcBef>
              <a:buSzPts val="5800"/>
            </a:pPr>
            <a:r>
              <a:rPr lang="en-US" altLang="en-US" sz="987" b="1" dirty="0">
                <a:solidFill>
                  <a:srgbClr val="3C5771"/>
                </a:solidFill>
                <a:latin typeface="Libre Franklin" pitchFamily="2" charset="77"/>
              </a:rPr>
              <a:t>Compiled and Edited by Akash Kapoor &amp; Gwendolyn DelGuidice</a:t>
            </a:r>
            <a:br>
              <a:rPr lang="en-US" altLang="en-US" sz="987" b="1" dirty="0">
                <a:solidFill>
                  <a:srgbClr val="3C5771"/>
                </a:solidFill>
                <a:latin typeface="Libre Franklin" pitchFamily="2" charset="77"/>
              </a:rPr>
            </a:br>
            <a:r>
              <a:rPr lang="en-US" altLang="en-US" sz="987" b="1" dirty="0">
                <a:solidFill>
                  <a:srgbClr val="3C5771"/>
                </a:solidFill>
                <a:latin typeface="Libre Franklin" pitchFamily="2" charset="77"/>
              </a:rPr>
              <a:t>for Akash Kapoor Advisors Inc.</a:t>
            </a:r>
          </a:p>
        </p:txBody>
      </p:sp>
      <p:pic>
        <p:nvPicPr>
          <p:cNvPr id="18" name="Picture 17">
            <a:extLst>
              <a:ext uri="{FF2B5EF4-FFF2-40B4-BE49-F238E27FC236}">
                <a16:creationId xmlns:a16="http://schemas.microsoft.com/office/drawing/2014/main" id="{2572C5C5-76D2-E244-A8F5-E65974C871D1}"/>
              </a:ext>
            </a:extLst>
          </p:cNvPr>
          <p:cNvPicPr>
            <a:picLocks noChangeAspect="1"/>
          </p:cNvPicPr>
          <p:nvPr/>
        </p:nvPicPr>
        <p:blipFill>
          <a:blip r:embed="rId6"/>
          <a:stretch>
            <a:fillRect/>
          </a:stretch>
        </p:blipFill>
        <p:spPr>
          <a:xfrm>
            <a:off x="6563608" y="8990039"/>
            <a:ext cx="1198423" cy="1068362"/>
          </a:xfrm>
          <a:prstGeom prst="rect">
            <a:avLst/>
          </a:prstGeom>
        </p:spPr>
      </p:pic>
      <p:cxnSp>
        <p:nvCxnSpPr>
          <p:cNvPr id="19" name="Straight Connector 18">
            <a:extLst>
              <a:ext uri="{FF2B5EF4-FFF2-40B4-BE49-F238E27FC236}">
                <a16:creationId xmlns:a16="http://schemas.microsoft.com/office/drawing/2014/main" id="{03E1F2BE-9C5E-784C-8CC5-69C9B3644EBA}"/>
              </a:ext>
            </a:extLst>
          </p:cNvPr>
          <p:cNvCxnSpPr>
            <a:cxnSpLocks/>
          </p:cNvCxnSpPr>
          <p:nvPr/>
        </p:nvCxnSpPr>
        <p:spPr>
          <a:xfrm>
            <a:off x="10370" y="8716805"/>
            <a:ext cx="7751661" cy="0"/>
          </a:xfrm>
          <a:prstGeom prst="line">
            <a:avLst/>
          </a:prstGeom>
          <a:ln w="12700">
            <a:solidFill>
              <a:srgbClr val="3C577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62151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4F8E6D5-97B1-CD46-B46A-77B268291EA8}"/>
              </a:ext>
            </a:extLst>
          </p:cNvPr>
          <p:cNvSpPr txBox="1"/>
          <p:nvPr/>
        </p:nvSpPr>
        <p:spPr>
          <a:xfrm>
            <a:off x="0" y="7734300"/>
            <a:ext cx="7772400" cy="1384995"/>
          </a:xfrm>
          <a:prstGeom prst="rect">
            <a:avLst/>
          </a:prstGeom>
          <a:noFill/>
        </p:spPr>
        <p:txBody>
          <a:bodyPr wrap="square" rtlCol="0" anchor="ctr">
            <a:spAutoFit/>
          </a:bodyPr>
          <a:lstStyle/>
          <a:p>
            <a:pPr algn="ctr"/>
            <a:endParaRPr lang="en-US" sz="2800" b="1">
              <a:solidFill>
                <a:srgbClr val="EE3131"/>
              </a:solidFill>
              <a:latin typeface="Arial" panose="020B0604020202020204" pitchFamily="34" charset="0"/>
              <a:cs typeface="Arial" panose="020B0604020202020204" pitchFamily="34" charset="0"/>
            </a:endParaRPr>
          </a:p>
          <a:p>
            <a:pPr algn="ctr"/>
            <a:r>
              <a:rPr lang="en-US" sz="2800" b="1">
                <a:solidFill>
                  <a:srgbClr val="EE3131"/>
                </a:solidFill>
                <a:latin typeface="Arial" panose="020B0604020202020204" pitchFamily="34" charset="0"/>
                <a:cs typeface="Arial" panose="020B0604020202020204" pitchFamily="34" charset="0"/>
              </a:rPr>
              <a:t>Remember we are all in this together</a:t>
            </a:r>
          </a:p>
          <a:p>
            <a:pPr algn="ctr"/>
            <a:endParaRPr lang="en-US" sz="2800" b="1" dirty="0">
              <a:solidFill>
                <a:srgbClr val="EE3131"/>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DF8A841E-5090-174C-AE28-E204B0625AE9}"/>
              </a:ext>
            </a:extLst>
          </p:cNvPr>
          <p:cNvPicPr>
            <a:picLocks noChangeAspect="1"/>
          </p:cNvPicPr>
          <p:nvPr/>
        </p:nvPicPr>
        <p:blipFill>
          <a:blip r:embed="rId2"/>
          <a:stretch>
            <a:fillRect/>
          </a:stretch>
        </p:blipFill>
        <p:spPr>
          <a:xfrm>
            <a:off x="2971800" y="318114"/>
            <a:ext cx="1828800" cy="1828800"/>
          </a:xfrm>
          <a:prstGeom prst="rect">
            <a:avLst/>
          </a:prstGeom>
        </p:spPr>
      </p:pic>
      <p:sp>
        <p:nvSpPr>
          <p:cNvPr id="6" name="TextBox 5">
            <a:extLst>
              <a:ext uri="{FF2B5EF4-FFF2-40B4-BE49-F238E27FC236}">
                <a16:creationId xmlns:a16="http://schemas.microsoft.com/office/drawing/2014/main" id="{9F301EC9-999E-E541-AA70-FE99347C5740}"/>
              </a:ext>
            </a:extLst>
          </p:cNvPr>
          <p:cNvSpPr txBox="1"/>
          <p:nvPr/>
        </p:nvSpPr>
        <p:spPr>
          <a:xfrm>
            <a:off x="0" y="2444144"/>
            <a:ext cx="7772400" cy="4216539"/>
          </a:xfrm>
          <a:prstGeom prst="rect">
            <a:avLst/>
          </a:prstGeom>
          <a:noFill/>
        </p:spPr>
        <p:txBody>
          <a:bodyPr wrap="square" rtlCol="0">
            <a:spAutoFit/>
          </a:bodyPr>
          <a:lstStyle/>
          <a:p>
            <a:pPr algn="ctr"/>
            <a:r>
              <a:rPr lang="en-US" sz="6000" b="1" dirty="0">
                <a:solidFill>
                  <a:schemeClr val="bg1"/>
                </a:solidFill>
                <a:latin typeface="Arial" panose="020B0604020202020204" pitchFamily="34" charset="0"/>
                <a:cs typeface="Arial" panose="020B0604020202020204" pitchFamily="34" charset="0"/>
              </a:rPr>
              <a:t>STOP!</a:t>
            </a:r>
          </a:p>
          <a:p>
            <a:pPr algn="ctr"/>
            <a:endParaRPr lang="en-US" sz="6000" b="1" dirty="0">
              <a:solidFill>
                <a:schemeClr val="bg1"/>
              </a:solidFill>
              <a:latin typeface="Arial" panose="020B0604020202020204" pitchFamily="34" charset="0"/>
              <a:cs typeface="Arial" panose="020B0604020202020204" pitchFamily="34" charset="0"/>
            </a:endParaRPr>
          </a:p>
          <a:p>
            <a:pPr algn="ctr"/>
            <a:r>
              <a:rPr lang="en-US" sz="3600" b="1" dirty="0">
                <a:solidFill>
                  <a:schemeClr val="bg1"/>
                </a:solidFill>
                <a:latin typeface="Arial" panose="020B0604020202020204" pitchFamily="34" charset="0"/>
                <a:cs typeface="Arial" panose="020B0604020202020204" pitchFamily="34" charset="0"/>
              </a:rPr>
              <a:t>Have you Disinfected All Surfaces and Disposed of all Materials Safely?</a:t>
            </a:r>
          </a:p>
          <a:p>
            <a:pPr algn="ctr"/>
            <a:endParaRPr lang="en-US" sz="4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2068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4F8E6D5-97B1-CD46-B46A-77B268291EA8}"/>
              </a:ext>
            </a:extLst>
          </p:cNvPr>
          <p:cNvSpPr txBox="1"/>
          <p:nvPr/>
        </p:nvSpPr>
        <p:spPr>
          <a:xfrm>
            <a:off x="0" y="7734300"/>
            <a:ext cx="7772400" cy="1384995"/>
          </a:xfrm>
          <a:prstGeom prst="rect">
            <a:avLst/>
          </a:prstGeom>
          <a:noFill/>
        </p:spPr>
        <p:txBody>
          <a:bodyPr wrap="square" rtlCol="0" anchor="ctr">
            <a:spAutoFit/>
          </a:bodyPr>
          <a:lstStyle/>
          <a:p>
            <a:pPr algn="ctr"/>
            <a:endParaRPr lang="en-US" sz="2800" b="1">
              <a:solidFill>
                <a:srgbClr val="EE3131"/>
              </a:solidFill>
              <a:latin typeface="Arial" panose="020B0604020202020204" pitchFamily="34" charset="0"/>
              <a:cs typeface="Arial" panose="020B0604020202020204" pitchFamily="34" charset="0"/>
            </a:endParaRPr>
          </a:p>
          <a:p>
            <a:pPr algn="ctr"/>
            <a:r>
              <a:rPr lang="en-US" sz="2800" b="1">
                <a:solidFill>
                  <a:srgbClr val="EE3131"/>
                </a:solidFill>
                <a:latin typeface="Arial" panose="020B0604020202020204" pitchFamily="34" charset="0"/>
                <a:cs typeface="Arial" panose="020B0604020202020204" pitchFamily="34" charset="0"/>
              </a:rPr>
              <a:t>Remember we are all in this together</a:t>
            </a:r>
          </a:p>
          <a:p>
            <a:pPr algn="ctr"/>
            <a:endParaRPr lang="en-US" sz="2800" b="1" dirty="0">
              <a:solidFill>
                <a:srgbClr val="EE3131"/>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DF8A841E-5090-174C-AE28-E204B0625AE9}"/>
              </a:ext>
            </a:extLst>
          </p:cNvPr>
          <p:cNvPicPr>
            <a:picLocks noChangeAspect="1"/>
          </p:cNvPicPr>
          <p:nvPr/>
        </p:nvPicPr>
        <p:blipFill>
          <a:blip r:embed="rId2"/>
          <a:stretch>
            <a:fillRect/>
          </a:stretch>
        </p:blipFill>
        <p:spPr>
          <a:xfrm>
            <a:off x="2971800" y="318114"/>
            <a:ext cx="1828800" cy="1828800"/>
          </a:xfrm>
          <a:prstGeom prst="rect">
            <a:avLst/>
          </a:prstGeom>
        </p:spPr>
      </p:pic>
      <p:sp>
        <p:nvSpPr>
          <p:cNvPr id="6" name="TextBox 5">
            <a:extLst>
              <a:ext uri="{FF2B5EF4-FFF2-40B4-BE49-F238E27FC236}">
                <a16:creationId xmlns:a16="http://schemas.microsoft.com/office/drawing/2014/main" id="{9F301EC9-999E-E541-AA70-FE99347C5740}"/>
              </a:ext>
            </a:extLst>
          </p:cNvPr>
          <p:cNvSpPr txBox="1"/>
          <p:nvPr/>
        </p:nvSpPr>
        <p:spPr>
          <a:xfrm>
            <a:off x="0" y="2248835"/>
            <a:ext cx="7772400" cy="4770537"/>
          </a:xfrm>
          <a:prstGeom prst="rect">
            <a:avLst/>
          </a:prstGeom>
          <a:noFill/>
        </p:spPr>
        <p:txBody>
          <a:bodyPr wrap="square" rtlCol="0">
            <a:spAutoFit/>
          </a:bodyPr>
          <a:lstStyle/>
          <a:p>
            <a:pPr algn="ctr"/>
            <a:r>
              <a:rPr lang="en-US" sz="6000" b="1" dirty="0">
                <a:solidFill>
                  <a:schemeClr val="bg1"/>
                </a:solidFill>
                <a:latin typeface="Arial" panose="020B0604020202020204" pitchFamily="34" charset="0"/>
                <a:cs typeface="Arial" panose="020B0604020202020204" pitchFamily="34" charset="0"/>
              </a:rPr>
              <a:t>STOP!</a:t>
            </a:r>
          </a:p>
          <a:p>
            <a:pPr algn="ctr"/>
            <a:endParaRPr lang="en-US" sz="6000" b="1" dirty="0">
              <a:solidFill>
                <a:schemeClr val="bg1"/>
              </a:solidFill>
              <a:latin typeface="Arial" panose="020B0604020202020204" pitchFamily="34" charset="0"/>
              <a:cs typeface="Arial" panose="020B0604020202020204" pitchFamily="34" charset="0"/>
            </a:endParaRPr>
          </a:p>
          <a:p>
            <a:pPr algn="ctr"/>
            <a:endParaRPr lang="en-US" sz="3600" b="1" dirty="0">
              <a:solidFill>
                <a:schemeClr val="bg1"/>
              </a:solidFill>
              <a:latin typeface="Arial" panose="020B0604020202020204" pitchFamily="34" charset="0"/>
              <a:cs typeface="Arial" panose="020B0604020202020204" pitchFamily="34" charset="0"/>
            </a:endParaRPr>
          </a:p>
          <a:p>
            <a:pPr algn="ctr"/>
            <a:endParaRPr lang="en-US" sz="3600" b="1" dirty="0">
              <a:solidFill>
                <a:schemeClr val="bg1"/>
              </a:solidFill>
              <a:latin typeface="Arial" panose="020B0604020202020204" pitchFamily="34" charset="0"/>
              <a:cs typeface="Arial" panose="020B0604020202020204" pitchFamily="34" charset="0"/>
            </a:endParaRPr>
          </a:p>
          <a:p>
            <a:pPr algn="ctr"/>
            <a:r>
              <a:rPr lang="en-US" sz="3600" b="1" dirty="0">
                <a:solidFill>
                  <a:schemeClr val="bg1"/>
                </a:solidFill>
                <a:latin typeface="Arial" panose="020B0604020202020204" pitchFamily="34" charset="0"/>
                <a:cs typeface="Arial" panose="020B0604020202020204" pitchFamily="34" charset="0"/>
              </a:rPr>
              <a:t>Masks are Mandatory on this Site. No Mask, No Entry</a:t>
            </a:r>
          </a:p>
          <a:p>
            <a:pPr algn="ctr"/>
            <a:endParaRPr lang="en-US" sz="4000" b="1" dirty="0">
              <a:solidFill>
                <a:schemeClr val="bg1"/>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64C30B1B-F405-9F40-99B7-3B0DCD236A5C}"/>
              </a:ext>
            </a:extLst>
          </p:cNvPr>
          <p:cNvPicPr>
            <a:picLocks noChangeAspect="1"/>
          </p:cNvPicPr>
          <p:nvPr/>
        </p:nvPicPr>
        <p:blipFill>
          <a:blip r:embed="rId3"/>
          <a:stretch>
            <a:fillRect/>
          </a:stretch>
        </p:blipFill>
        <p:spPr>
          <a:xfrm>
            <a:off x="3086460" y="3420839"/>
            <a:ext cx="1599479" cy="1599479"/>
          </a:xfrm>
          <a:prstGeom prst="rect">
            <a:avLst/>
          </a:prstGeom>
        </p:spPr>
      </p:pic>
    </p:spTree>
    <p:extLst>
      <p:ext uri="{BB962C8B-B14F-4D97-AF65-F5344CB8AC3E}">
        <p14:creationId xmlns:p14="http://schemas.microsoft.com/office/powerpoint/2010/main" val="37088691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4F8E6D5-97B1-CD46-B46A-77B268291EA8}"/>
              </a:ext>
            </a:extLst>
          </p:cNvPr>
          <p:cNvSpPr txBox="1"/>
          <p:nvPr/>
        </p:nvSpPr>
        <p:spPr>
          <a:xfrm>
            <a:off x="0" y="7734300"/>
            <a:ext cx="7772400" cy="1384995"/>
          </a:xfrm>
          <a:prstGeom prst="rect">
            <a:avLst/>
          </a:prstGeom>
          <a:noFill/>
        </p:spPr>
        <p:txBody>
          <a:bodyPr wrap="square" rtlCol="0" anchor="ctr">
            <a:spAutoFit/>
          </a:bodyPr>
          <a:lstStyle/>
          <a:p>
            <a:pPr algn="ctr"/>
            <a:endParaRPr lang="en-US" sz="2800" b="1" dirty="0">
              <a:solidFill>
                <a:srgbClr val="EE3131"/>
              </a:solidFill>
              <a:latin typeface="Arial" panose="020B0604020202020204" pitchFamily="34" charset="0"/>
              <a:cs typeface="Arial" panose="020B0604020202020204" pitchFamily="34" charset="0"/>
            </a:endParaRPr>
          </a:p>
          <a:p>
            <a:pPr algn="ctr"/>
            <a:r>
              <a:rPr lang="en-US" sz="2800" b="1" dirty="0">
                <a:solidFill>
                  <a:srgbClr val="EE3131"/>
                </a:solidFill>
                <a:latin typeface="Arial" panose="020B0604020202020204" pitchFamily="34" charset="0"/>
                <a:cs typeface="Arial" panose="020B0604020202020204" pitchFamily="34" charset="0"/>
              </a:rPr>
              <a:t>Remember we are all in this together</a:t>
            </a:r>
          </a:p>
          <a:p>
            <a:pPr algn="ctr"/>
            <a:endParaRPr lang="en-US" sz="2800" b="1" dirty="0">
              <a:solidFill>
                <a:srgbClr val="EE3131"/>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DF8A841E-5090-174C-AE28-E204B0625AE9}"/>
              </a:ext>
            </a:extLst>
          </p:cNvPr>
          <p:cNvPicPr>
            <a:picLocks noChangeAspect="1"/>
          </p:cNvPicPr>
          <p:nvPr/>
        </p:nvPicPr>
        <p:blipFill>
          <a:blip r:embed="rId2"/>
          <a:stretch>
            <a:fillRect/>
          </a:stretch>
        </p:blipFill>
        <p:spPr>
          <a:xfrm>
            <a:off x="2971800" y="322391"/>
            <a:ext cx="1828800" cy="1828800"/>
          </a:xfrm>
          <a:prstGeom prst="rect">
            <a:avLst/>
          </a:prstGeom>
        </p:spPr>
      </p:pic>
      <p:sp>
        <p:nvSpPr>
          <p:cNvPr id="6" name="TextBox 5">
            <a:extLst>
              <a:ext uri="{FF2B5EF4-FFF2-40B4-BE49-F238E27FC236}">
                <a16:creationId xmlns:a16="http://schemas.microsoft.com/office/drawing/2014/main" id="{9F301EC9-999E-E541-AA70-FE99347C5740}"/>
              </a:ext>
            </a:extLst>
          </p:cNvPr>
          <p:cNvSpPr txBox="1"/>
          <p:nvPr/>
        </p:nvSpPr>
        <p:spPr>
          <a:xfrm>
            <a:off x="0" y="2151191"/>
            <a:ext cx="7772400" cy="4770537"/>
          </a:xfrm>
          <a:prstGeom prst="rect">
            <a:avLst/>
          </a:prstGeom>
          <a:noFill/>
        </p:spPr>
        <p:txBody>
          <a:bodyPr wrap="square" rtlCol="0">
            <a:spAutoFit/>
          </a:bodyPr>
          <a:lstStyle/>
          <a:p>
            <a:pPr algn="ctr"/>
            <a:r>
              <a:rPr lang="en-US" sz="6000" b="1" dirty="0">
                <a:solidFill>
                  <a:schemeClr val="bg1"/>
                </a:solidFill>
                <a:latin typeface="Arial" panose="020B0604020202020204" pitchFamily="34" charset="0"/>
                <a:cs typeface="Arial" panose="020B0604020202020204" pitchFamily="34" charset="0"/>
              </a:rPr>
              <a:t>STOP!</a:t>
            </a:r>
          </a:p>
          <a:p>
            <a:pPr algn="ctr"/>
            <a:endParaRPr lang="en-US" sz="6000" b="1" dirty="0">
              <a:solidFill>
                <a:schemeClr val="bg1"/>
              </a:solidFill>
              <a:latin typeface="Arial" panose="020B0604020202020204" pitchFamily="34" charset="0"/>
              <a:cs typeface="Arial" panose="020B0604020202020204" pitchFamily="34" charset="0"/>
            </a:endParaRPr>
          </a:p>
          <a:p>
            <a:pPr algn="ctr"/>
            <a:r>
              <a:rPr lang="en-US" sz="3600" b="1" dirty="0">
                <a:solidFill>
                  <a:schemeClr val="bg1"/>
                </a:solidFill>
                <a:latin typeface="Arial" panose="020B0604020202020204" pitchFamily="34" charset="0"/>
                <a:cs typeface="Arial" panose="020B0604020202020204" pitchFamily="34" charset="0"/>
              </a:rPr>
              <a:t>THIS SEAT NOT FOR USE </a:t>
            </a:r>
          </a:p>
          <a:p>
            <a:pPr algn="ctr"/>
            <a:endParaRPr lang="en-US" sz="3200" b="1" dirty="0">
              <a:solidFill>
                <a:schemeClr val="bg1"/>
              </a:solidFill>
              <a:latin typeface="Arial" panose="020B0604020202020204" pitchFamily="34" charset="0"/>
              <a:cs typeface="Arial" panose="020B0604020202020204" pitchFamily="34" charset="0"/>
            </a:endParaRPr>
          </a:p>
          <a:p>
            <a:pPr algn="ctr"/>
            <a:r>
              <a:rPr lang="en-US" sz="3600" b="1" dirty="0">
                <a:solidFill>
                  <a:schemeClr val="bg1"/>
                </a:solidFill>
                <a:latin typeface="Arial" panose="020B0604020202020204" pitchFamily="34" charset="0"/>
                <a:cs typeface="Arial" panose="020B0604020202020204" pitchFamily="34" charset="0"/>
              </a:rPr>
              <a:t>Please maintain 2 meters of distance at all times</a:t>
            </a:r>
          </a:p>
          <a:p>
            <a:pPr algn="ctr"/>
            <a:endParaRPr lang="en-US" sz="4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43332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4F8E6D5-97B1-CD46-B46A-77B268291EA8}"/>
              </a:ext>
            </a:extLst>
          </p:cNvPr>
          <p:cNvSpPr txBox="1"/>
          <p:nvPr/>
        </p:nvSpPr>
        <p:spPr>
          <a:xfrm>
            <a:off x="0" y="7734300"/>
            <a:ext cx="7772400" cy="1384995"/>
          </a:xfrm>
          <a:prstGeom prst="rect">
            <a:avLst/>
          </a:prstGeom>
          <a:noFill/>
        </p:spPr>
        <p:txBody>
          <a:bodyPr wrap="square" rtlCol="0" anchor="ctr">
            <a:spAutoFit/>
          </a:bodyPr>
          <a:lstStyle/>
          <a:p>
            <a:pPr algn="ctr"/>
            <a:endParaRPr lang="en-US" sz="2800" b="1" dirty="0">
              <a:solidFill>
                <a:srgbClr val="EE3131"/>
              </a:solidFill>
              <a:latin typeface="Arial" panose="020B0604020202020204" pitchFamily="34" charset="0"/>
              <a:cs typeface="Arial" panose="020B0604020202020204" pitchFamily="34" charset="0"/>
            </a:endParaRPr>
          </a:p>
          <a:p>
            <a:pPr algn="ctr"/>
            <a:r>
              <a:rPr lang="en-US" sz="2800" b="1" dirty="0">
                <a:solidFill>
                  <a:srgbClr val="EE3131"/>
                </a:solidFill>
                <a:latin typeface="Arial" panose="020B0604020202020204" pitchFamily="34" charset="0"/>
                <a:cs typeface="Arial" panose="020B0604020202020204" pitchFamily="34" charset="0"/>
              </a:rPr>
              <a:t>Remember we are all in this together</a:t>
            </a:r>
          </a:p>
          <a:p>
            <a:pPr algn="ctr"/>
            <a:endParaRPr lang="en-US" sz="2800" b="1" dirty="0">
              <a:solidFill>
                <a:srgbClr val="EE3131"/>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DF8A841E-5090-174C-AE28-E204B0625AE9}"/>
              </a:ext>
            </a:extLst>
          </p:cNvPr>
          <p:cNvPicPr>
            <a:picLocks noChangeAspect="1"/>
          </p:cNvPicPr>
          <p:nvPr/>
        </p:nvPicPr>
        <p:blipFill>
          <a:blip r:embed="rId2"/>
          <a:stretch>
            <a:fillRect/>
          </a:stretch>
        </p:blipFill>
        <p:spPr>
          <a:xfrm>
            <a:off x="2971800" y="250764"/>
            <a:ext cx="1828800" cy="1828800"/>
          </a:xfrm>
          <a:prstGeom prst="rect">
            <a:avLst/>
          </a:prstGeom>
        </p:spPr>
      </p:pic>
      <p:sp>
        <p:nvSpPr>
          <p:cNvPr id="6" name="TextBox 5">
            <a:extLst>
              <a:ext uri="{FF2B5EF4-FFF2-40B4-BE49-F238E27FC236}">
                <a16:creationId xmlns:a16="http://schemas.microsoft.com/office/drawing/2014/main" id="{9F301EC9-999E-E541-AA70-FE99347C5740}"/>
              </a:ext>
            </a:extLst>
          </p:cNvPr>
          <p:cNvSpPr txBox="1"/>
          <p:nvPr/>
        </p:nvSpPr>
        <p:spPr>
          <a:xfrm>
            <a:off x="0" y="2050155"/>
            <a:ext cx="7772400" cy="4678204"/>
          </a:xfrm>
          <a:prstGeom prst="rect">
            <a:avLst/>
          </a:prstGeom>
          <a:noFill/>
        </p:spPr>
        <p:txBody>
          <a:bodyPr wrap="square" rtlCol="0">
            <a:spAutoFit/>
          </a:bodyPr>
          <a:lstStyle/>
          <a:p>
            <a:pPr algn="ctr"/>
            <a:r>
              <a:rPr lang="en-US" sz="6000" b="1" dirty="0">
                <a:solidFill>
                  <a:schemeClr val="bg1"/>
                </a:solidFill>
                <a:latin typeface="Arial" panose="020B0604020202020204" pitchFamily="34" charset="0"/>
                <a:cs typeface="Arial" panose="020B0604020202020204" pitchFamily="34" charset="0"/>
              </a:rPr>
              <a:t>STOP!</a:t>
            </a:r>
          </a:p>
          <a:p>
            <a:pPr algn="ctr"/>
            <a:endParaRPr lang="en-US" sz="1800" b="1" dirty="0">
              <a:solidFill>
                <a:schemeClr val="bg1"/>
              </a:solidFill>
              <a:latin typeface="Arial" panose="020B0604020202020204" pitchFamily="34" charset="0"/>
              <a:cs typeface="Arial" panose="020B0604020202020204" pitchFamily="34" charset="0"/>
            </a:endParaRPr>
          </a:p>
          <a:p>
            <a:pPr algn="ctr"/>
            <a:r>
              <a:rPr lang="en-US" sz="3600" b="1" dirty="0">
                <a:solidFill>
                  <a:schemeClr val="bg1"/>
                </a:solidFill>
                <a:latin typeface="Arial" panose="020B0604020202020204" pitchFamily="34" charset="0"/>
                <a:cs typeface="Arial" panose="020B0604020202020204" pitchFamily="34" charset="0"/>
              </a:rPr>
              <a:t>Please Follow Elevator Protocol:</a:t>
            </a:r>
          </a:p>
          <a:p>
            <a:pPr algn="ctr"/>
            <a:endParaRPr lang="en-US" sz="1400" b="1" dirty="0">
              <a:solidFill>
                <a:schemeClr val="bg1"/>
              </a:solidFill>
              <a:latin typeface="Arial" panose="020B0604020202020204" pitchFamily="34" charset="0"/>
              <a:cs typeface="Arial" panose="020B0604020202020204" pitchFamily="34" charset="0"/>
            </a:endParaRPr>
          </a:p>
          <a:p>
            <a:pPr algn="ctr"/>
            <a:r>
              <a:rPr lang="en-US" sz="2800" b="1" dirty="0">
                <a:solidFill>
                  <a:schemeClr val="bg1"/>
                </a:solidFill>
                <a:latin typeface="Arial" panose="020B0604020202020204" pitchFamily="34" charset="0"/>
                <a:cs typeface="Arial" panose="020B0604020202020204" pitchFamily="34" charset="0"/>
              </a:rPr>
              <a:t>1. Physical Distance waiting for elevator</a:t>
            </a:r>
          </a:p>
          <a:p>
            <a:pPr algn="ctr"/>
            <a:endParaRPr lang="en-US" sz="900" b="1" dirty="0">
              <a:solidFill>
                <a:schemeClr val="bg1"/>
              </a:solidFill>
              <a:latin typeface="Arial" panose="020B0604020202020204" pitchFamily="34" charset="0"/>
              <a:cs typeface="Arial" panose="020B0604020202020204" pitchFamily="34" charset="0"/>
            </a:endParaRPr>
          </a:p>
          <a:p>
            <a:pPr algn="ctr"/>
            <a:r>
              <a:rPr lang="en-US" sz="2800" b="1" dirty="0">
                <a:solidFill>
                  <a:schemeClr val="bg1"/>
                </a:solidFill>
                <a:latin typeface="Arial" panose="020B0604020202020204" pitchFamily="34" charset="0"/>
                <a:cs typeface="Arial" panose="020B0604020202020204" pitchFamily="34" charset="0"/>
              </a:rPr>
              <a:t>2. Maximum Occupancy as posted</a:t>
            </a:r>
          </a:p>
          <a:p>
            <a:pPr algn="ctr"/>
            <a:endParaRPr lang="en-US" sz="900" b="1" dirty="0">
              <a:solidFill>
                <a:schemeClr val="bg1"/>
              </a:solidFill>
              <a:latin typeface="Arial" panose="020B0604020202020204" pitchFamily="34" charset="0"/>
              <a:cs typeface="Arial" panose="020B0604020202020204" pitchFamily="34" charset="0"/>
            </a:endParaRPr>
          </a:p>
          <a:p>
            <a:pPr algn="ctr"/>
            <a:r>
              <a:rPr lang="en-US" sz="2800" b="1" dirty="0">
                <a:solidFill>
                  <a:schemeClr val="bg1"/>
                </a:solidFill>
                <a:latin typeface="Arial" panose="020B0604020202020204" pitchFamily="34" charset="0"/>
                <a:cs typeface="Arial" panose="020B0604020202020204" pitchFamily="34" charset="0"/>
              </a:rPr>
              <a:t>3. Disinfect surfaces &amp; hands </a:t>
            </a:r>
            <a:br>
              <a:rPr lang="en-US" sz="2800" b="1" dirty="0">
                <a:solidFill>
                  <a:schemeClr val="bg1"/>
                </a:solidFill>
                <a:latin typeface="Arial" panose="020B0604020202020204" pitchFamily="34" charset="0"/>
                <a:cs typeface="Arial" panose="020B0604020202020204" pitchFamily="34" charset="0"/>
              </a:rPr>
            </a:br>
            <a:r>
              <a:rPr lang="en-US" sz="2800" b="1" dirty="0">
                <a:solidFill>
                  <a:schemeClr val="bg1"/>
                </a:solidFill>
                <a:latin typeface="Arial" panose="020B0604020202020204" pitchFamily="34" charset="0"/>
                <a:cs typeface="Arial" panose="020B0604020202020204" pitchFamily="34" charset="0"/>
              </a:rPr>
              <a:t>after touching buttons</a:t>
            </a:r>
          </a:p>
          <a:p>
            <a:pPr algn="ctr"/>
            <a:endParaRPr lang="en-US" sz="4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394677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4F8E6D5-97B1-CD46-B46A-77B268291EA8}"/>
              </a:ext>
            </a:extLst>
          </p:cNvPr>
          <p:cNvSpPr txBox="1"/>
          <p:nvPr/>
        </p:nvSpPr>
        <p:spPr>
          <a:xfrm>
            <a:off x="0" y="7734300"/>
            <a:ext cx="7772400" cy="1384995"/>
          </a:xfrm>
          <a:prstGeom prst="rect">
            <a:avLst/>
          </a:prstGeom>
          <a:noFill/>
        </p:spPr>
        <p:txBody>
          <a:bodyPr wrap="square" rtlCol="0" anchor="ctr">
            <a:spAutoFit/>
          </a:bodyPr>
          <a:lstStyle/>
          <a:p>
            <a:pPr algn="ctr"/>
            <a:endParaRPr lang="en-US" sz="2800" b="1" dirty="0">
              <a:solidFill>
                <a:srgbClr val="EE3131"/>
              </a:solidFill>
              <a:latin typeface="Arial" panose="020B0604020202020204" pitchFamily="34" charset="0"/>
              <a:cs typeface="Arial" panose="020B0604020202020204" pitchFamily="34" charset="0"/>
            </a:endParaRPr>
          </a:p>
          <a:p>
            <a:pPr algn="ctr"/>
            <a:r>
              <a:rPr lang="en-US" sz="2800" b="1" dirty="0">
                <a:solidFill>
                  <a:srgbClr val="EE3131"/>
                </a:solidFill>
                <a:latin typeface="Arial" panose="020B0604020202020204" pitchFamily="34" charset="0"/>
                <a:cs typeface="Arial" panose="020B0604020202020204" pitchFamily="34" charset="0"/>
              </a:rPr>
              <a:t>Remember we are all in this together</a:t>
            </a:r>
          </a:p>
          <a:p>
            <a:pPr algn="ctr"/>
            <a:endParaRPr lang="en-US" sz="2800" b="1" dirty="0">
              <a:solidFill>
                <a:srgbClr val="EE3131"/>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DF8A841E-5090-174C-AE28-E204B0625AE9}"/>
              </a:ext>
            </a:extLst>
          </p:cNvPr>
          <p:cNvPicPr>
            <a:picLocks noChangeAspect="1"/>
          </p:cNvPicPr>
          <p:nvPr/>
        </p:nvPicPr>
        <p:blipFill>
          <a:blip r:embed="rId2"/>
          <a:stretch>
            <a:fillRect/>
          </a:stretch>
        </p:blipFill>
        <p:spPr>
          <a:xfrm>
            <a:off x="2971800" y="504556"/>
            <a:ext cx="1828800" cy="1828800"/>
          </a:xfrm>
          <a:prstGeom prst="rect">
            <a:avLst/>
          </a:prstGeom>
        </p:spPr>
      </p:pic>
      <p:sp>
        <p:nvSpPr>
          <p:cNvPr id="6" name="TextBox 5">
            <a:extLst>
              <a:ext uri="{FF2B5EF4-FFF2-40B4-BE49-F238E27FC236}">
                <a16:creationId xmlns:a16="http://schemas.microsoft.com/office/drawing/2014/main" id="{9F301EC9-999E-E541-AA70-FE99347C5740}"/>
              </a:ext>
            </a:extLst>
          </p:cNvPr>
          <p:cNvSpPr txBox="1"/>
          <p:nvPr/>
        </p:nvSpPr>
        <p:spPr>
          <a:xfrm>
            <a:off x="0" y="2603948"/>
            <a:ext cx="7772400" cy="3662541"/>
          </a:xfrm>
          <a:prstGeom prst="rect">
            <a:avLst/>
          </a:prstGeom>
          <a:noFill/>
        </p:spPr>
        <p:txBody>
          <a:bodyPr wrap="square" rtlCol="0">
            <a:spAutoFit/>
          </a:bodyPr>
          <a:lstStyle/>
          <a:p>
            <a:pPr algn="ctr"/>
            <a:r>
              <a:rPr lang="en-US" sz="6000" b="1" dirty="0">
                <a:solidFill>
                  <a:schemeClr val="bg1"/>
                </a:solidFill>
                <a:latin typeface="Arial" panose="020B0604020202020204" pitchFamily="34" charset="0"/>
                <a:cs typeface="Arial" panose="020B0604020202020204" pitchFamily="34" charset="0"/>
              </a:rPr>
              <a:t>STOP!</a:t>
            </a:r>
          </a:p>
          <a:p>
            <a:pPr algn="ctr"/>
            <a:endParaRPr lang="en-US" sz="6000" b="1" dirty="0">
              <a:solidFill>
                <a:schemeClr val="bg1"/>
              </a:solidFill>
              <a:latin typeface="Arial" panose="020B0604020202020204" pitchFamily="34" charset="0"/>
              <a:cs typeface="Arial" panose="020B0604020202020204" pitchFamily="34" charset="0"/>
            </a:endParaRPr>
          </a:p>
          <a:p>
            <a:pPr algn="ctr"/>
            <a:r>
              <a:rPr lang="en-US" sz="3600" b="1" dirty="0">
                <a:solidFill>
                  <a:schemeClr val="bg1"/>
                </a:solidFill>
                <a:latin typeface="Arial" panose="020B0604020202020204" pitchFamily="34" charset="0"/>
                <a:cs typeface="Arial" panose="020B0604020202020204" pitchFamily="34" charset="0"/>
              </a:rPr>
              <a:t>Please Do Not Share               Office Supplies or Papers</a:t>
            </a:r>
          </a:p>
          <a:p>
            <a:pPr algn="ctr"/>
            <a:endParaRPr lang="en-US" sz="4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64346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B3AB29D-541D-C048-AE08-33E4EBE443C9}"/>
              </a:ext>
            </a:extLst>
          </p:cNvPr>
          <p:cNvSpPr txBox="1"/>
          <p:nvPr/>
        </p:nvSpPr>
        <p:spPr>
          <a:xfrm>
            <a:off x="0" y="3390900"/>
            <a:ext cx="7772400" cy="1938992"/>
          </a:xfrm>
          <a:prstGeom prst="rect">
            <a:avLst/>
          </a:prstGeom>
          <a:noFill/>
        </p:spPr>
        <p:txBody>
          <a:bodyPr wrap="square" rtlCol="0">
            <a:spAutoFit/>
          </a:bodyPr>
          <a:lstStyle/>
          <a:p>
            <a:pPr algn="ctr"/>
            <a:r>
              <a:rPr lang="en-US" sz="6000" b="1" dirty="0">
                <a:solidFill>
                  <a:schemeClr val="bg1"/>
                </a:solidFill>
                <a:latin typeface="Arial" panose="020B0604020202020204" pitchFamily="34" charset="0"/>
                <a:cs typeface="Arial" panose="020B0604020202020204" pitchFamily="34" charset="0"/>
              </a:rPr>
              <a:t>Please Practice</a:t>
            </a:r>
          </a:p>
          <a:p>
            <a:pPr algn="ctr"/>
            <a:r>
              <a:rPr lang="en-US" sz="6000" b="1" dirty="0">
                <a:solidFill>
                  <a:schemeClr val="bg1"/>
                </a:solidFill>
                <a:latin typeface="Arial" panose="020B0604020202020204" pitchFamily="34" charset="0"/>
                <a:cs typeface="Arial" panose="020B0604020202020204" pitchFamily="34" charset="0"/>
              </a:rPr>
              <a:t>Physical Distancing</a:t>
            </a:r>
          </a:p>
        </p:txBody>
      </p:sp>
      <p:sp>
        <p:nvSpPr>
          <p:cNvPr id="3" name="TextBox 2">
            <a:extLst>
              <a:ext uri="{FF2B5EF4-FFF2-40B4-BE49-F238E27FC236}">
                <a16:creationId xmlns:a16="http://schemas.microsoft.com/office/drawing/2014/main" id="{A6A2D847-E077-2647-B39A-204417531FD5}"/>
              </a:ext>
            </a:extLst>
          </p:cNvPr>
          <p:cNvSpPr txBox="1"/>
          <p:nvPr/>
        </p:nvSpPr>
        <p:spPr>
          <a:xfrm>
            <a:off x="0" y="7734300"/>
            <a:ext cx="7772400" cy="1384995"/>
          </a:xfrm>
          <a:prstGeom prst="rect">
            <a:avLst/>
          </a:prstGeom>
          <a:noFill/>
        </p:spPr>
        <p:txBody>
          <a:bodyPr wrap="square" rtlCol="0" anchor="ctr">
            <a:spAutoFit/>
          </a:bodyPr>
          <a:lstStyle/>
          <a:p>
            <a:pPr algn="ctr"/>
            <a:endParaRPr lang="en-US" sz="2800" b="1" dirty="0">
              <a:solidFill>
                <a:srgbClr val="EE3131"/>
              </a:solidFill>
              <a:latin typeface="Arial" panose="020B0604020202020204" pitchFamily="34" charset="0"/>
              <a:cs typeface="Arial" panose="020B0604020202020204" pitchFamily="34" charset="0"/>
            </a:endParaRPr>
          </a:p>
          <a:p>
            <a:pPr algn="ctr"/>
            <a:r>
              <a:rPr lang="en-US" sz="2800" b="1" dirty="0">
                <a:solidFill>
                  <a:srgbClr val="EE3131"/>
                </a:solidFill>
                <a:latin typeface="Arial" panose="020B0604020202020204" pitchFamily="34" charset="0"/>
                <a:cs typeface="Arial" panose="020B0604020202020204" pitchFamily="34" charset="0"/>
              </a:rPr>
              <a:t>Remember to stand 2 meters (6 feet) apart</a:t>
            </a:r>
          </a:p>
          <a:p>
            <a:pPr algn="ctr"/>
            <a:endParaRPr lang="en-US" sz="2800" b="1" dirty="0">
              <a:solidFill>
                <a:srgbClr val="EE3131"/>
              </a:solidFill>
              <a:latin typeface="Arial" panose="020B0604020202020204" pitchFamily="34" charset="0"/>
              <a:cs typeface="Arial" panose="020B0604020202020204" pitchFamily="34" charset="0"/>
            </a:endParaRPr>
          </a:p>
        </p:txBody>
      </p:sp>
      <p:pic>
        <p:nvPicPr>
          <p:cNvPr id="40" name="Picture 39">
            <a:extLst>
              <a:ext uri="{FF2B5EF4-FFF2-40B4-BE49-F238E27FC236}">
                <a16:creationId xmlns:a16="http://schemas.microsoft.com/office/drawing/2014/main" id="{4447A571-BEFD-A843-B17F-CDBC9ABF5E01}"/>
              </a:ext>
            </a:extLst>
          </p:cNvPr>
          <p:cNvPicPr>
            <a:picLocks noChangeAspect="1"/>
          </p:cNvPicPr>
          <p:nvPr/>
        </p:nvPicPr>
        <p:blipFill>
          <a:blip r:embed="rId2"/>
          <a:stretch>
            <a:fillRect/>
          </a:stretch>
        </p:blipFill>
        <p:spPr>
          <a:xfrm>
            <a:off x="3026230" y="1160805"/>
            <a:ext cx="1687214" cy="1687214"/>
          </a:xfrm>
          <a:prstGeom prst="rect">
            <a:avLst/>
          </a:prstGeom>
        </p:spPr>
      </p:pic>
    </p:spTree>
    <p:extLst>
      <p:ext uri="{BB962C8B-B14F-4D97-AF65-F5344CB8AC3E}">
        <p14:creationId xmlns:p14="http://schemas.microsoft.com/office/powerpoint/2010/main" val="25151108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B3AB29D-541D-C048-AE08-33E4EBE443C9}"/>
              </a:ext>
            </a:extLst>
          </p:cNvPr>
          <p:cNvSpPr txBox="1"/>
          <p:nvPr/>
        </p:nvSpPr>
        <p:spPr>
          <a:xfrm>
            <a:off x="0" y="3390900"/>
            <a:ext cx="7772400" cy="1938992"/>
          </a:xfrm>
          <a:prstGeom prst="rect">
            <a:avLst/>
          </a:prstGeom>
          <a:noFill/>
        </p:spPr>
        <p:txBody>
          <a:bodyPr wrap="square" rtlCol="0">
            <a:spAutoFit/>
          </a:bodyPr>
          <a:lstStyle/>
          <a:p>
            <a:pPr algn="ctr"/>
            <a:r>
              <a:rPr lang="en-US" sz="6000" b="1" dirty="0">
                <a:solidFill>
                  <a:schemeClr val="bg1"/>
                </a:solidFill>
                <a:latin typeface="Arial" panose="020B0604020202020204" pitchFamily="34" charset="0"/>
                <a:cs typeface="Arial" panose="020B0604020202020204" pitchFamily="34" charset="0"/>
              </a:rPr>
              <a:t>Please Practice</a:t>
            </a:r>
          </a:p>
          <a:p>
            <a:pPr algn="ctr"/>
            <a:r>
              <a:rPr lang="en-US" sz="6000" b="1" dirty="0">
                <a:solidFill>
                  <a:schemeClr val="bg1"/>
                </a:solidFill>
                <a:latin typeface="Arial" panose="020B0604020202020204" pitchFamily="34" charset="0"/>
                <a:cs typeface="Arial" panose="020B0604020202020204" pitchFamily="34" charset="0"/>
              </a:rPr>
              <a:t>Physical Distancing</a:t>
            </a:r>
          </a:p>
        </p:txBody>
      </p:sp>
      <p:sp>
        <p:nvSpPr>
          <p:cNvPr id="3" name="TextBox 2">
            <a:extLst>
              <a:ext uri="{FF2B5EF4-FFF2-40B4-BE49-F238E27FC236}">
                <a16:creationId xmlns:a16="http://schemas.microsoft.com/office/drawing/2014/main" id="{A6A2D847-E077-2647-B39A-204417531FD5}"/>
              </a:ext>
            </a:extLst>
          </p:cNvPr>
          <p:cNvSpPr txBox="1"/>
          <p:nvPr/>
        </p:nvSpPr>
        <p:spPr>
          <a:xfrm>
            <a:off x="0" y="7734300"/>
            <a:ext cx="7772400" cy="1384995"/>
          </a:xfrm>
          <a:prstGeom prst="rect">
            <a:avLst/>
          </a:prstGeom>
          <a:noFill/>
        </p:spPr>
        <p:txBody>
          <a:bodyPr wrap="square" rtlCol="0" anchor="ctr">
            <a:spAutoFit/>
          </a:bodyPr>
          <a:lstStyle/>
          <a:p>
            <a:pPr algn="ctr"/>
            <a:endParaRPr lang="en-US" sz="2800" b="1" dirty="0">
              <a:solidFill>
                <a:srgbClr val="EE3131"/>
              </a:solidFill>
              <a:latin typeface="Arial" panose="020B0604020202020204" pitchFamily="34" charset="0"/>
              <a:cs typeface="Arial" panose="020B0604020202020204" pitchFamily="34" charset="0"/>
            </a:endParaRPr>
          </a:p>
          <a:p>
            <a:pPr algn="ctr"/>
            <a:r>
              <a:rPr lang="en-US" sz="2800" b="1" dirty="0">
                <a:solidFill>
                  <a:srgbClr val="EE3131"/>
                </a:solidFill>
                <a:latin typeface="Arial" panose="020B0604020202020204" pitchFamily="34" charset="0"/>
                <a:cs typeface="Arial" panose="020B0604020202020204" pitchFamily="34" charset="0"/>
              </a:rPr>
              <a:t>Remember to maintain 2 meters of distance</a:t>
            </a:r>
          </a:p>
          <a:p>
            <a:pPr algn="ctr"/>
            <a:endParaRPr lang="en-US" sz="2800" b="1" dirty="0">
              <a:solidFill>
                <a:srgbClr val="EE3131"/>
              </a:solidFill>
              <a:latin typeface="Arial" panose="020B0604020202020204" pitchFamily="34" charset="0"/>
              <a:cs typeface="Arial" panose="020B0604020202020204" pitchFamily="34" charset="0"/>
            </a:endParaRPr>
          </a:p>
        </p:txBody>
      </p:sp>
      <p:pic>
        <p:nvPicPr>
          <p:cNvPr id="40" name="Picture 39">
            <a:extLst>
              <a:ext uri="{FF2B5EF4-FFF2-40B4-BE49-F238E27FC236}">
                <a16:creationId xmlns:a16="http://schemas.microsoft.com/office/drawing/2014/main" id="{4447A571-BEFD-A843-B17F-CDBC9ABF5E01}"/>
              </a:ext>
            </a:extLst>
          </p:cNvPr>
          <p:cNvPicPr>
            <a:picLocks noChangeAspect="1"/>
          </p:cNvPicPr>
          <p:nvPr/>
        </p:nvPicPr>
        <p:blipFill>
          <a:blip r:embed="rId2"/>
          <a:stretch>
            <a:fillRect/>
          </a:stretch>
        </p:blipFill>
        <p:spPr>
          <a:xfrm>
            <a:off x="3026230" y="1160805"/>
            <a:ext cx="1687214" cy="1687214"/>
          </a:xfrm>
          <a:prstGeom prst="rect">
            <a:avLst/>
          </a:prstGeom>
        </p:spPr>
      </p:pic>
    </p:spTree>
    <p:extLst>
      <p:ext uri="{BB962C8B-B14F-4D97-AF65-F5344CB8AC3E}">
        <p14:creationId xmlns:p14="http://schemas.microsoft.com/office/powerpoint/2010/main" val="3659569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0A1FAA0-165F-3D4D-AAF4-E7FF01CD091C}"/>
              </a:ext>
            </a:extLst>
          </p:cNvPr>
          <p:cNvSpPr txBox="1"/>
          <p:nvPr/>
        </p:nvSpPr>
        <p:spPr>
          <a:xfrm>
            <a:off x="0" y="7734300"/>
            <a:ext cx="7772400" cy="1384995"/>
          </a:xfrm>
          <a:prstGeom prst="rect">
            <a:avLst/>
          </a:prstGeom>
          <a:noFill/>
        </p:spPr>
        <p:txBody>
          <a:bodyPr wrap="square" rtlCol="0" anchor="ctr">
            <a:spAutoFit/>
          </a:bodyPr>
          <a:lstStyle/>
          <a:p>
            <a:pPr algn="ctr"/>
            <a:endParaRPr lang="en-US" sz="2800" b="1" dirty="0">
              <a:solidFill>
                <a:srgbClr val="EE3131"/>
              </a:solidFill>
              <a:latin typeface="Arial" panose="020B0604020202020204" pitchFamily="34" charset="0"/>
              <a:cs typeface="Arial" panose="020B0604020202020204" pitchFamily="34" charset="0"/>
            </a:endParaRPr>
          </a:p>
          <a:p>
            <a:pPr algn="ctr"/>
            <a:r>
              <a:rPr lang="en-US" sz="2800" b="1" dirty="0">
                <a:solidFill>
                  <a:srgbClr val="EE3131"/>
                </a:solidFill>
                <a:latin typeface="Arial" panose="020B0604020202020204" pitchFamily="34" charset="0"/>
                <a:cs typeface="Arial" panose="020B0604020202020204" pitchFamily="34" charset="0"/>
              </a:rPr>
              <a:t>Please stand 2 meters (6 feet) apart</a:t>
            </a:r>
          </a:p>
          <a:p>
            <a:pPr algn="ctr"/>
            <a:endParaRPr lang="en-US" sz="2800" b="1" dirty="0">
              <a:solidFill>
                <a:srgbClr val="EE313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E3F9D5E4-E9A5-F740-969A-0D84FB7A3272}"/>
              </a:ext>
            </a:extLst>
          </p:cNvPr>
          <p:cNvSpPr txBox="1"/>
          <p:nvPr/>
        </p:nvSpPr>
        <p:spPr>
          <a:xfrm>
            <a:off x="0" y="3390900"/>
            <a:ext cx="7772400" cy="1938992"/>
          </a:xfrm>
          <a:prstGeom prst="rect">
            <a:avLst/>
          </a:prstGeom>
          <a:noFill/>
        </p:spPr>
        <p:txBody>
          <a:bodyPr wrap="square" rtlCol="0">
            <a:spAutoFit/>
          </a:bodyPr>
          <a:lstStyle/>
          <a:p>
            <a:pPr algn="ctr"/>
            <a:r>
              <a:rPr lang="en-US" sz="6000" b="1" dirty="0">
                <a:solidFill>
                  <a:schemeClr val="bg1"/>
                </a:solidFill>
                <a:latin typeface="Arial" panose="020B0604020202020204" pitchFamily="34" charset="0"/>
                <a:cs typeface="Arial" panose="020B0604020202020204" pitchFamily="34" charset="0"/>
              </a:rPr>
              <a:t>Temperature</a:t>
            </a:r>
          </a:p>
          <a:p>
            <a:pPr algn="ctr"/>
            <a:r>
              <a:rPr lang="en-US" sz="6000" b="1" dirty="0">
                <a:solidFill>
                  <a:schemeClr val="bg1"/>
                </a:solidFill>
                <a:latin typeface="Arial" panose="020B0604020202020204" pitchFamily="34" charset="0"/>
                <a:cs typeface="Arial" panose="020B0604020202020204" pitchFamily="34" charset="0"/>
              </a:rPr>
              <a:t>Check-Point</a:t>
            </a:r>
          </a:p>
        </p:txBody>
      </p:sp>
      <p:pic>
        <p:nvPicPr>
          <p:cNvPr id="7" name="Picture 6">
            <a:extLst>
              <a:ext uri="{FF2B5EF4-FFF2-40B4-BE49-F238E27FC236}">
                <a16:creationId xmlns:a16="http://schemas.microsoft.com/office/drawing/2014/main" id="{97FCE639-BC04-E142-8F75-BC2CF5A6E95E}"/>
              </a:ext>
            </a:extLst>
          </p:cNvPr>
          <p:cNvPicPr>
            <a:picLocks noChangeAspect="1"/>
          </p:cNvPicPr>
          <p:nvPr/>
        </p:nvPicPr>
        <p:blipFill>
          <a:blip r:embed="rId2"/>
          <a:stretch>
            <a:fillRect/>
          </a:stretch>
        </p:blipFill>
        <p:spPr>
          <a:xfrm>
            <a:off x="2971800" y="1117121"/>
            <a:ext cx="1828800" cy="1828800"/>
          </a:xfrm>
          <a:prstGeom prst="rect">
            <a:avLst/>
          </a:prstGeom>
        </p:spPr>
      </p:pic>
    </p:spTree>
    <p:extLst>
      <p:ext uri="{BB962C8B-B14F-4D97-AF65-F5344CB8AC3E}">
        <p14:creationId xmlns:p14="http://schemas.microsoft.com/office/powerpoint/2010/main" val="40117244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39E0DF-E4AA-C940-B865-FDE27F9A7420}"/>
              </a:ext>
            </a:extLst>
          </p:cNvPr>
          <p:cNvSpPr txBox="1"/>
          <p:nvPr/>
        </p:nvSpPr>
        <p:spPr>
          <a:xfrm>
            <a:off x="0" y="7734300"/>
            <a:ext cx="7772400" cy="1384995"/>
          </a:xfrm>
          <a:prstGeom prst="rect">
            <a:avLst/>
          </a:prstGeom>
          <a:noFill/>
        </p:spPr>
        <p:txBody>
          <a:bodyPr wrap="square" rtlCol="0" anchor="ctr">
            <a:spAutoFit/>
          </a:bodyPr>
          <a:lstStyle/>
          <a:p>
            <a:pPr algn="ctr"/>
            <a:endParaRPr lang="en-US" sz="2800" b="1" dirty="0">
              <a:solidFill>
                <a:srgbClr val="EE3131"/>
              </a:solidFill>
              <a:latin typeface="Arial" panose="020B0604020202020204" pitchFamily="34" charset="0"/>
              <a:cs typeface="Arial" panose="020B0604020202020204" pitchFamily="34" charset="0"/>
            </a:endParaRPr>
          </a:p>
          <a:p>
            <a:pPr algn="ctr"/>
            <a:r>
              <a:rPr lang="en-US" sz="2800" b="1" dirty="0">
                <a:solidFill>
                  <a:srgbClr val="EE3131"/>
                </a:solidFill>
                <a:latin typeface="Arial" panose="020B0604020202020204" pitchFamily="34" charset="0"/>
                <a:cs typeface="Arial" panose="020B0604020202020204" pitchFamily="34" charset="0"/>
              </a:rPr>
              <a:t>Thank you for understanding</a:t>
            </a:r>
          </a:p>
          <a:p>
            <a:pPr algn="ctr"/>
            <a:endParaRPr lang="en-US" sz="2800" b="1" dirty="0">
              <a:solidFill>
                <a:srgbClr val="EE313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4226A920-9BAC-8347-BF03-15DDB55E962D}"/>
              </a:ext>
            </a:extLst>
          </p:cNvPr>
          <p:cNvSpPr txBox="1"/>
          <p:nvPr/>
        </p:nvSpPr>
        <p:spPr>
          <a:xfrm>
            <a:off x="0" y="3390900"/>
            <a:ext cx="7772400" cy="2862322"/>
          </a:xfrm>
          <a:prstGeom prst="rect">
            <a:avLst/>
          </a:prstGeom>
          <a:noFill/>
        </p:spPr>
        <p:txBody>
          <a:bodyPr wrap="square" rtlCol="0">
            <a:spAutoFit/>
          </a:bodyPr>
          <a:lstStyle/>
          <a:p>
            <a:pPr algn="ctr"/>
            <a:r>
              <a:rPr lang="en-US" sz="6000" b="1" dirty="0">
                <a:solidFill>
                  <a:schemeClr val="bg1"/>
                </a:solidFill>
                <a:latin typeface="Arial" panose="020B0604020202020204" pitchFamily="34" charset="0"/>
                <a:cs typeface="Arial" panose="020B0604020202020204" pitchFamily="34" charset="0"/>
              </a:rPr>
              <a:t>Visitors</a:t>
            </a:r>
          </a:p>
          <a:p>
            <a:pPr algn="ctr"/>
            <a:r>
              <a:rPr lang="en-US" sz="6000" b="1" dirty="0">
                <a:solidFill>
                  <a:schemeClr val="bg1"/>
                </a:solidFill>
                <a:latin typeface="Arial" panose="020B0604020202020204" pitchFamily="34" charset="0"/>
                <a:cs typeface="Arial" panose="020B0604020202020204" pitchFamily="34" charset="0"/>
              </a:rPr>
              <a:t>Temporarily Not</a:t>
            </a:r>
          </a:p>
          <a:p>
            <a:pPr algn="ctr"/>
            <a:r>
              <a:rPr lang="en-US" sz="6000" b="1" dirty="0">
                <a:solidFill>
                  <a:schemeClr val="bg1"/>
                </a:solidFill>
                <a:latin typeface="Arial" panose="020B0604020202020204" pitchFamily="34" charset="0"/>
                <a:cs typeface="Arial" panose="020B0604020202020204" pitchFamily="34" charset="0"/>
              </a:rPr>
              <a:t>Allowed</a:t>
            </a:r>
          </a:p>
        </p:txBody>
      </p:sp>
      <p:pic>
        <p:nvPicPr>
          <p:cNvPr id="5" name="Picture 4">
            <a:extLst>
              <a:ext uri="{FF2B5EF4-FFF2-40B4-BE49-F238E27FC236}">
                <a16:creationId xmlns:a16="http://schemas.microsoft.com/office/drawing/2014/main" id="{8094D7EC-66C0-7A4D-B852-E8DD5FB1C275}"/>
              </a:ext>
            </a:extLst>
          </p:cNvPr>
          <p:cNvPicPr>
            <a:picLocks noChangeAspect="1"/>
          </p:cNvPicPr>
          <p:nvPr/>
        </p:nvPicPr>
        <p:blipFill>
          <a:blip r:embed="rId2"/>
          <a:stretch>
            <a:fillRect/>
          </a:stretch>
        </p:blipFill>
        <p:spPr>
          <a:xfrm>
            <a:off x="2971800" y="1117121"/>
            <a:ext cx="1828800" cy="1828800"/>
          </a:xfrm>
          <a:prstGeom prst="rect">
            <a:avLst/>
          </a:prstGeom>
        </p:spPr>
      </p:pic>
    </p:spTree>
    <p:extLst>
      <p:ext uri="{BB962C8B-B14F-4D97-AF65-F5344CB8AC3E}">
        <p14:creationId xmlns:p14="http://schemas.microsoft.com/office/powerpoint/2010/main" val="6390939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4F8E6D5-97B1-CD46-B46A-77B268291EA8}"/>
              </a:ext>
            </a:extLst>
          </p:cNvPr>
          <p:cNvSpPr txBox="1"/>
          <p:nvPr/>
        </p:nvSpPr>
        <p:spPr>
          <a:xfrm>
            <a:off x="0" y="7518857"/>
            <a:ext cx="7772400" cy="1815882"/>
          </a:xfrm>
          <a:prstGeom prst="rect">
            <a:avLst/>
          </a:prstGeom>
          <a:noFill/>
        </p:spPr>
        <p:txBody>
          <a:bodyPr wrap="square" rtlCol="0" anchor="ctr">
            <a:spAutoFit/>
          </a:bodyPr>
          <a:lstStyle/>
          <a:p>
            <a:pPr algn="ctr"/>
            <a:endParaRPr lang="en-US" sz="2800" b="1" dirty="0">
              <a:solidFill>
                <a:srgbClr val="EE3131"/>
              </a:solidFill>
              <a:latin typeface="Arial" panose="020B0604020202020204" pitchFamily="34" charset="0"/>
              <a:cs typeface="Arial" panose="020B0604020202020204" pitchFamily="34" charset="0"/>
            </a:endParaRPr>
          </a:p>
          <a:p>
            <a:pPr algn="ctr"/>
            <a:r>
              <a:rPr lang="en-US" sz="2800" b="1" dirty="0">
                <a:solidFill>
                  <a:srgbClr val="EE3131"/>
                </a:solidFill>
                <a:latin typeface="Arial" panose="020B0604020202020204" pitchFamily="34" charset="0"/>
                <a:cs typeface="Arial" panose="020B0604020202020204" pitchFamily="34" charset="0"/>
              </a:rPr>
              <a:t>Authorized personnel only.</a:t>
            </a:r>
          </a:p>
          <a:p>
            <a:pPr algn="ctr"/>
            <a:r>
              <a:rPr lang="en-US" sz="2800" b="1" dirty="0">
                <a:solidFill>
                  <a:srgbClr val="EE3131"/>
                </a:solidFill>
                <a:latin typeface="Arial" panose="020B0604020202020204" pitchFamily="34" charset="0"/>
                <a:cs typeface="Arial" panose="020B0604020202020204" pitchFamily="34" charset="0"/>
              </a:rPr>
              <a:t>PPE required beyond this point.</a:t>
            </a:r>
          </a:p>
          <a:p>
            <a:pPr algn="ctr"/>
            <a:endParaRPr lang="en-US" sz="2800" b="1" dirty="0">
              <a:solidFill>
                <a:srgbClr val="EE3131"/>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DF8A841E-5090-174C-AE28-E204B0625AE9}"/>
              </a:ext>
            </a:extLst>
          </p:cNvPr>
          <p:cNvPicPr>
            <a:picLocks noChangeAspect="1"/>
          </p:cNvPicPr>
          <p:nvPr/>
        </p:nvPicPr>
        <p:blipFill>
          <a:blip r:embed="rId2"/>
          <a:stretch>
            <a:fillRect/>
          </a:stretch>
        </p:blipFill>
        <p:spPr>
          <a:xfrm>
            <a:off x="2971800" y="1117121"/>
            <a:ext cx="1828800" cy="1828800"/>
          </a:xfrm>
          <a:prstGeom prst="rect">
            <a:avLst/>
          </a:prstGeom>
        </p:spPr>
      </p:pic>
      <p:sp>
        <p:nvSpPr>
          <p:cNvPr id="6" name="TextBox 5">
            <a:extLst>
              <a:ext uri="{FF2B5EF4-FFF2-40B4-BE49-F238E27FC236}">
                <a16:creationId xmlns:a16="http://schemas.microsoft.com/office/drawing/2014/main" id="{9F301EC9-999E-E541-AA70-FE99347C5740}"/>
              </a:ext>
            </a:extLst>
          </p:cNvPr>
          <p:cNvSpPr txBox="1"/>
          <p:nvPr/>
        </p:nvSpPr>
        <p:spPr>
          <a:xfrm>
            <a:off x="0" y="3456213"/>
            <a:ext cx="7772400" cy="1938992"/>
          </a:xfrm>
          <a:prstGeom prst="rect">
            <a:avLst/>
          </a:prstGeom>
          <a:noFill/>
        </p:spPr>
        <p:txBody>
          <a:bodyPr wrap="square" rtlCol="0">
            <a:spAutoFit/>
          </a:bodyPr>
          <a:lstStyle/>
          <a:p>
            <a:pPr algn="ctr"/>
            <a:r>
              <a:rPr lang="en-US" sz="6000" b="1" dirty="0">
                <a:solidFill>
                  <a:schemeClr val="bg1"/>
                </a:solidFill>
                <a:latin typeface="Arial" panose="020B0604020202020204" pitchFamily="34" charset="0"/>
                <a:cs typeface="Arial" panose="020B0604020202020204" pitchFamily="34" charset="0"/>
              </a:rPr>
              <a:t>Quarantine</a:t>
            </a:r>
          </a:p>
          <a:p>
            <a:pPr algn="ctr"/>
            <a:r>
              <a:rPr lang="en-US" sz="6000" b="1" dirty="0">
                <a:solidFill>
                  <a:schemeClr val="bg1"/>
                </a:solidFill>
                <a:latin typeface="Arial" panose="020B0604020202020204" pitchFamily="34" charset="0"/>
                <a:cs typeface="Arial" panose="020B0604020202020204" pitchFamily="34" charset="0"/>
              </a:rPr>
              <a:t>Area</a:t>
            </a:r>
          </a:p>
        </p:txBody>
      </p:sp>
    </p:spTree>
    <p:extLst>
      <p:ext uri="{BB962C8B-B14F-4D97-AF65-F5344CB8AC3E}">
        <p14:creationId xmlns:p14="http://schemas.microsoft.com/office/powerpoint/2010/main" val="2567174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12E2348-FF2A-244B-9B44-5B746189AA4D}"/>
              </a:ext>
            </a:extLst>
          </p:cNvPr>
          <p:cNvPicPr>
            <a:picLocks noChangeAspect="1"/>
          </p:cNvPicPr>
          <p:nvPr/>
        </p:nvPicPr>
        <p:blipFill>
          <a:blip r:embed="rId2"/>
          <a:stretch>
            <a:fillRect/>
          </a:stretch>
        </p:blipFill>
        <p:spPr>
          <a:xfrm>
            <a:off x="6563608" y="8990039"/>
            <a:ext cx="1198423" cy="1068362"/>
          </a:xfrm>
          <a:prstGeom prst="rect">
            <a:avLst/>
          </a:prstGeom>
        </p:spPr>
      </p:pic>
      <p:sp>
        <p:nvSpPr>
          <p:cNvPr id="5" name="Rectangle 3">
            <a:extLst>
              <a:ext uri="{FF2B5EF4-FFF2-40B4-BE49-F238E27FC236}">
                <a16:creationId xmlns:a16="http://schemas.microsoft.com/office/drawing/2014/main" id="{5C69AFDD-5660-9A45-8376-DFDC8815C3AA}"/>
              </a:ext>
            </a:extLst>
          </p:cNvPr>
          <p:cNvSpPr>
            <a:spLocks noChangeArrowheads="1"/>
          </p:cNvSpPr>
          <p:nvPr/>
        </p:nvSpPr>
        <p:spPr bwMode="auto">
          <a:xfrm>
            <a:off x="10371" y="9512170"/>
            <a:ext cx="7751661" cy="346478"/>
          </a:xfrm>
          <a:prstGeom prst="rect">
            <a:avLst/>
          </a:prstGeom>
        </p:spPr>
        <p:txBody>
          <a:bodyPr spcFirstLastPara="1" vert="horz" wrap="square" lIns="0" tIns="0" rIns="0" bIns="0" rtlCol="0" anchor="t" anchorCtr="0">
            <a:noAutofit/>
          </a:bodyPr>
          <a:lstStyle/>
          <a:p>
            <a:pPr marL="458756" algn="ctr" defTabSz="860169">
              <a:lnSpc>
                <a:spcPct val="110000"/>
              </a:lnSpc>
              <a:spcBef>
                <a:spcPts val="1505"/>
              </a:spcBef>
              <a:buSzPts val="5800"/>
            </a:pPr>
            <a:r>
              <a:rPr lang="en-US" altLang="en-US" sz="1202" b="1" dirty="0">
                <a:solidFill>
                  <a:srgbClr val="3C5771"/>
                </a:solidFill>
                <a:latin typeface="Libre Franklin" pitchFamily="2" charset="77"/>
              </a:rPr>
              <a:t>www.reopeningsafely.ca</a:t>
            </a:r>
          </a:p>
        </p:txBody>
      </p:sp>
      <p:sp>
        <p:nvSpPr>
          <p:cNvPr id="6" name="Rectangle 3">
            <a:extLst>
              <a:ext uri="{FF2B5EF4-FFF2-40B4-BE49-F238E27FC236}">
                <a16:creationId xmlns:a16="http://schemas.microsoft.com/office/drawing/2014/main" id="{E24134B3-1080-5541-8E4F-A1D8C2953AC0}"/>
              </a:ext>
            </a:extLst>
          </p:cNvPr>
          <p:cNvSpPr>
            <a:spLocks noChangeArrowheads="1"/>
          </p:cNvSpPr>
          <p:nvPr/>
        </p:nvSpPr>
        <p:spPr bwMode="auto">
          <a:xfrm>
            <a:off x="10370" y="9200991"/>
            <a:ext cx="7751661" cy="346478"/>
          </a:xfrm>
          <a:prstGeom prst="rect">
            <a:avLst/>
          </a:prstGeom>
        </p:spPr>
        <p:txBody>
          <a:bodyPr spcFirstLastPara="1" vert="horz" wrap="square" lIns="0" tIns="0" rIns="0" bIns="0" rtlCol="0" anchor="t" anchorCtr="0">
            <a:noAutofit/>
          </a:bodyPr>
          <a:lstStyle/>
          <a:p>
            <a:pPr marL="458756" algn="ctr" defTabSz="860169">
              <a:lnSpc>
                <a:spcPct val="110000"/>
              </a:lnSpc>
              <a:spcBef>
                <a:spcPts val="1505"/>
              </a:spcBef>
              <a:buSzPts val="5800"/>
            </a:pPr>
            <a:fld id="{E3C4F996-F08C-F040-A403-C576D3BFCA4C}" type="slidenum">
              <a:rPr lang="en-US" altLang="en-US" sz="987" b="1" dirty="0">
                <a:solidFill>
                  <a:srgbClr val="3C5771"/>
                </a:solidFill>
                <a:latin typeface="Libre Franklin" pitchFamily="2" charset="77"/>
              </a:rPr>
              <a:pPr marL="458756" algn="ctr" defTabSz="860169">
                <a:lnSpc>
                  <a:spcPct val="110000"/>
                </a:lnSpc>
                <a:spcBef>
                  <a:spcPts val="1505"/>
                </a:spcBef>
                <a:buSzPts val="5800"/>
              </a:pPr>
              <a:t>2</a:t>
            </a:fld>
            <a:endParaRPr lang="en-US" altLang="en-US" sz="987" b="1" dirty="0">
              <a:solidFill>
                <a:srgbClr val="3C5771"/>
              </a:solidFill>
              <a:latin typeface="Libre Franklin" pitchFamily="2" charset="77"/>
            </a:endParaRPr>
          </a:p>
        </p:txBody>
      </p:sp>
      <p:sp>
        <p:nvSpPr>
          <p:cNvPr id="8" name="Title 3">
            <a:extLst>
              <a:ext uri="{FF2B5EF4-FFF2-40B4-BE49-F238E27FC236}">
                <a16:creationId xmlns:a16="http://schemas.microsoft.com/office/drawing/2014/main" id="{4C0B74DE-4D18-A346-8291-9076D1A5838D}"/>
              </a:ext>
            </a:extLst>
          </p:cNvPr>
          <p:cNvSpPr txBox="1">
            <a:spLocks/>
          </p:cNvSpPr>
          <p:nvPr/>
        </p:nvSpPr>
        <p:spPr>
          <a:xfrm>
            <a:off x="388732" y="379191"/>
            <a:ext cx="7668415" cy="298666"/>
          </a:xfrm>
          <a:prstGeom prst="rect">
            <a:avLst/>
          </a:prstGeom>
        </p:spPr>
        <p:txBody>
          <a:bodyPr lIns="0" tIns="0" rIns="0" bIns="0">
            <a:noAutofit/>
          </a:bodyPr>
          <a:lstStyle>
            <a:lvl1pPr algn="l" defTabSz="914400" rtl="0" eaLnBrk="1" latinLnBrk="0" hangingPunct="1">
              <a:lnSpc>
                <a:spcPct val="90000"/>
              </a:lnSpc>
              <a:spcBef>
                <a:spcPct val="0"/>
              </a:spcBef>
              <a:buNone/>
              <a:defRPr sz="4400" b="1" i="0" kern="1200">
                <a:solidFill>
                  <a:schemeClr val="tx1"/>
                </a:solidFill>
                <a:latin typeface="Manrope" pitchFamily="2" charset="0"/>
                <a:ea typeface="+mj-ea"/>
                <a:cs typeface="+mj-cs"/>
              </a:defRPr>
            </a:lvl1pPr>
          </a:lstStyle>
          <a:p>
            <a:pPr>
              <a:lnSpc>
                <a:spcPct val="110000"/>
              </a:lnSpc>
            </a:pPr>
            <a:r>
              <a:rPr lang="en-US" sz="2003" dirty="0">
                <a:solidFill>
                  <a:srgbClr val="3C5771"/>
                </a:solidFill>
                <a:latin typeface="Oswald" pitchFamily="2" charset="77"/>
              </a:rPr>
              <a:t>DISCLAIMER</a:t>
            </a:r>
          </a:p>
        </p:txBody>
      </p:sp>
      <p:cxnSp>
        <p:nvCxnSpPr>
          <p:cNvPr id="18" name="Straight Connector 17">
            <a:extLst>
              <a:ext uri="{FF2B5EF4-FFF2-40B4-BE49-F238E27FC236}">
                <a16:creationId xmlns:a16="http://schemas.microsoft.com/office/drawing/2014/main" id="{40E7A0AE-D55F-D340-814E-AC92C0BECB25}"/>
              </a:ext>
            </a:extLst>
          </p:cNvPr>
          <p:cNvCxnSpPr>
            <a:cxnSpLocks/>
          </p:cNvCxnSpPr>
          <p:nvPr/>
        </p:nvCxnSpPr>
        <p:spPr>
          <a:xfrm>
            <a:off x="388732" y="891916"/>
            <a:ext cx="6982218" cy="0"/>
          </a:xfrm>
          <a:prstGeom prst="line">
            <a:avLst/>
          </a:prstGeom>
          <a:ln w="12700">
            <a:solidFill>
              <a:srgbClr val="3C577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5A2CE103-D499-2144-BCC1-C7732D22737A}"/>
              </a:ext>
            </a:extLst>
          </p:cNvPr>
          <p:cNvSpPr txBox="1"/>
          <p:nvPr/>
        </p:nvSpPr>
        <p:spPr>
          <a:xfrm>
            <a:off x="388732" y="1479785"/>
            <a:ext cx="3272549" cy="7427631"/>
          </a:xfrm>
          <a:prstGeom prst="rect">
            <a:avLst/>
          </a:prstGeom>
        </p:spPr>
        <p:txBody>
          <a:bodyPr vert="horz" lIns="0" tIns="0" rIns="0" bIns="0" rtlCol="0" anchor="t">
            <a:noAutofit/>
          </a:bodyPr>
          <a:lstStyle/>
          <a:p>
            <a:pPr marL="11128" defTabSz="1220877">
              <a:lnSpc>
                <a:spcPct val="130000"/>
              </a:lnSpc>
              <a:buClr>
                <a:srgbClr val="1C37AE"/>
              </a:buClr>
            </a:pPr>
            <a:r>
              <a:rPr lang="en-CA" sz="901" dirty="0">
                <a:solidFill>
                  <a:srgbClr val="1C1C1B"/>
                </a:solidFill>
                <a:latin typeface="Libre Franklin" pitchFamily="2" charset="77"/>
                <a:cs typeface="Times New Roman" panose="02020603050405020304" pitchFamily="18" charset="0"/>
              </a:rPr>
              <a:t>The content of this Re-Opening Safely Playbook Supplemental Package (hereinafter referred to as the “Playbook”) is provided for general information purposes. The content should not be considered as legal, consulting or any other professional advice. This Playbook is to be understood as a guideline on what to consider when Re-Opening a workplace during the COVID-19 pandemic. The health and safety of workers is our number one priority and our hope in sharing this information is that it may be of assistance to our collective colleagues and partner businesses.</a:t>
            </a:r>
            <a:endParaRPr lang="en-US" sz="901" dirty="0">
              <a:solidFill>
                <a:srgbClr val="1C1C1B"/>
              </a:solidFill>
              <a:latin typeface="Libre Franklin" pitchFamily="2" charset="77"/>
              <a:cs typeface="Times New Roman" panose="02020603050405020304" pitchFamily="18" charset="0"/>
            </a:endParaRPr>
          </a:p>
          <a:p>
            <a:pPr marL="11128" defTabSz="1220877">
              <a:lnSpc>
                <a:spcPct val="130000"/>
              </a:lnSpc>
              <a:buClr>
                <a:srgbClr val="1C37AE"/>
              </a:buClr>
            </a:pPr>
            <a:endParaRPr lang="en-US" sz="901" dirty="0">
              <a:solidFill>
                <a:srgbClr val="1C1C1B"/>
              </a:solidFill>
              <a:latin typeface="Libre Franklin" pitchFamily="2" charset="77"/>
              <a:cs typeface="Times New Roman" panose="02020603050405020304" pitchFamily="18" charset="0"/>
            </a:endParaRPr>
          </a:p>
          <a:p>
            <a:pPr marL="11128" defTabSz="1220877">
              <a:lnSpc>
                <a:spcPct val="130000"/>
              </a:lnSpc>
              <a:buClr>
                <a:srgbClr val="1C37AE"/>
              </a:buClr>
            </a:pPr>
            <a:r>
              <a:rPr lang="en-CA" sz="901" dirty="0">
                <a:solidFill>
                  <a:srgbClr val="1C1C1B"/>
                </a:solidFill>
                <a:latin typeface="Libre Franklin" pitchFamily="2" charset="77"/>
                <a:cs typeface="Times New Roman" panose="02020603050405020304" pitchFamily="18" charset="0"/>
              </a:rPr>
              <a:t>Please be advised that some or all of the information contained in this document may not be applicable to some businesses or workplaces. We strongly recommend that before implementing any of the ideas contained herein you carefully evaluate and consult with outside legal counsel familiar with your organization’s particular factual situation regarding the legality, applicability and potential efficacy of this information in your place of business before making any decisions. </a:t>
            </a:r>
            <a:endParaRPr lang="en-US" sz="901" dirty="0">
              <a:solidFill>
                <a:srgbClr val="1C1C1B"/>
              </a:solidFill>
              <a:latin typeface="Libre Franklin" pitchFamily="2" charset="77"/>
              <a:cs typeface="Times New Roman" panose="02020603050405020304" pitchFamily="18" charset="0"/>
            </a:endParaRPr>
          </a:p>
          <a:p>
            <a:pPr marL="11128" defTabSz="1220877">
              <a:lnSpc>
                <a:spcPct val="130000"/>
              </a:lnSpc>
              <a:buClr>
                <a:srgbClr val="1C37AE"/>
              </a:buClr>
            </a:pPr>
            <a:endParaRPr lang="en-US" sz="901" dirty="0">
              <a:solidFill>
                <a:srgbClr val="1C1C1B"/>
              </a:solidFill>
              <a:latin typeface="Libre Franklin" pitchFamily="2" charset="77"/>
              <a:cs typeface="Times New Roman" panose="02020603050405020304" pitchFamily="18" charset="0"/>
            </a:endParaRPr>
          </a:p>
          <a:p>
            <a:pPr marL="11128" defTabSz="1220877">
              <a:lnSpc>
                <a:spcPct val="130000"/>
              </a:lnSpc>
              <a:buClr>
                <a:srgbClr val="1C37AE"/>
              </a:buClr>
            </a:pPr>
            <a:r>
              <a:rPr lang="en-CA" sz="901" dirty="0">
                <a:solidFill>
                  <a:srgbClr val="1C1C1B"/>
                </a:solidFill>
                <a:latin typeface="Libre Franklin" pitchFamily="2" charset="77"/>
                <a:cs typeface="Times New Roman" panose="02020603050405020304" pitchFamily="18" charset="0"/>
              </a:rPr>
              <a:t>Akash Kapoor Advisors Inc. assumes no responsibility or liability for any errors or omissions in the content of the Playbook and for any unwanted or unintended consequences arising out of or related to the adoption, or decision not to adopt, any of the practices or procedures contained in the Playbook. </a:t>
            </a:r>
          </a:p>
          <a:p>
            <a:pPr marL="11128" defTabSz="1220877">
              <a:lnSpc>
                <a:spcPct val="130000"/>
              </a:lnSpc>
              <a:buClr>
                <a:srgbClr val="1C37AE"/>
              </a:buClr>
            </a:pPr>
            <a:endParaRPr lang="en-CA" sz="901" dirty="0">
              <a:solidFill>
                <a:srgbClr val="1C1C1B"/>
              </a:solidFill>
              <a:latin typeface="Libre Franklin" pitchFamily="2" charset="77"/>
              <a:cs typeface="Times New Roman" panose="02020603050405020304" pitchFamily="18" charset="0"/>
            </a:endParaRPr>
          </a:p>
          <a:p>
            <a:pPr marL="11128" defTabSz="1220877">
              <a:lnSpc>
                <a:spcPct val="130000"/>
              </a:lnSpc>
              <a:buClr>
                <a:srgbClr val="1C37AE"/>
              </a:buClr>
            </a:pPr>
            <a:r>
              <a:rPr lang="en-CA" sz="901" dirty="0">
                <a:solidFill>
                  <a:srgbClr val="1C1C1B"/>
                </a:solidFill>
                <a:latin typeface="Libre Franklin" pitchFamily="2" charset="77"/>
                <a:cs typeface="Times New Roman" panose="02020603050405020304" pitchFamily="18" charset="0"/>
              </a:rPr>
              <a:t>This Playbook is to be used as a corporate and recommended practice guideline and aligns with the applicable authorities such as the Public Health Agency of Canada and the World Health Organization (WHO) recommendations to the greatest extent possible. </a:t>
            </a:r>
          </a:p>
          <a:p>
            <a:pPr marL="11128" defTabSz="1220877">
              <a:lnSpc>
                <a:spcPct val="130000"/>
              </a:lnSpc>
              <a:buClr>
                <a:srgbClr val="1C37AE"/>
              </a:buClr>
            </a:pPr>
            <a:endParaRPr lang="en-US" sz="901" dirty="0">
              <a:solidFill>
                <a:srgbClr val="1C1C1B"/>
              </a:solidFill>
              <a:latin typeface="Libre Franklin" pitchFamily="2" charset="77"/>
              <a:cs typeface="Times New Roman" panose="02020603050405020304" pitchFamily="18" charset="0"/>
            </a:endParaRPr>
          </a:p>
        </p:txBody>
      </p:sp>
      <p:sp>
        <p:nvSpPr>
          <p:cNvPr id="25" name="TextBox 24">
            <a:extLst>
              <a:ext uri="{FF2B5EF4-FFF2-40B4-BE49-F238E27FC236}">
                <a16:creationId xmlns:a16="http://schemas.microsoft.com/office/drawing/2014/main" id="{2BCB80D7-4CE0-684C-8A1C-6038E6621358}"/>
              </a:ext>
            </a:extLst>
          </p:cNvPr>
          <p:cNvSpPr txBox="1"/>
          <p:nvPr/>
        </p:nvSpPr>
        <p:spPr>
          <a:xfrm>
            <a:off x="4098401" y="1462578"/>
            <a:ext cx="3272549" cy="7427631"/>
          </a:xfrm>
          <a:prstGeom prst="rect">
            <a:avLst/>
          </a:prstGeom>
        </p:spPr>
        <p:txBody>
          <a:bodyPr vert="horz" lIns="0" tIns="0" rIns="0" bIns="0" rtlCol="0" anchor="t">
            <a:noAutofit/>
          </a:bodyPr>
          <a:lstStyle/>
          <a:p>
            <a:pPr marL="11128" defTabSz="1220877">
              <a:lnSpc>
                <a:spcPct val="130000"/>
              </a:lnSpc>
              <a:buClr>
                <a:srgbClr val="1C37AE"/>
              </a:buClr>
            </a:pPr>
            <a:r>
              <a:rPr lang="en-CA" sz="901" dirty="0">
                <a:solidFill>
                  <a:srgbClr val="1C1C1B"/>
                </a:solidFill>
                <a:latin typeface="Libre Franklin" pitchFamily="2" charset="77"/>
                <a:cs typeface="Times New Roman" panose="02020603050405020304" pitchFamily="18" charset="0"/>
              </a:rPr>
              <a:t>The Playbook is a working document and will be updated on a best efforts basis from time to time to reflect changes in directives and to include new recommended practices as they become available given the fluidity of this situation. While we have made every attempt to ensure the information contained in the Playbook has been obtained from reliable sources, all information in the Playbook is provided “as is,” with no guarantee of completeness, accuracy, timeliness or of the results obtained from the use of this information, and without warranty of any kind, express or implied, including, but not limited to warranties of performance, merchantability and fitness for a particular purpose.</a:t>
            </a:r>
          </a:p>
          <a:p>
            <a:pPr marL="11128" defTabSz="1220877">
              <a:lnSpc>
                <a:spcPct val="130000"/>
              </a:lnSpc>
              <a:buClr>
                <a:srgbClr val="1C37AE"/>
              </a:buClr>
            </a:pPr>
            <a:endParaRPr lang="en-US" sz="901" dirty="0">
              <a:solidFill>
                <a:srgbClr val="1C1C1B"/>
              </a:solidFill>
              <a:latin typeface="Libre Franklin" pitchFamily="2" charset="77"/>
              <a:cs typeface="Times New Roman" panose="02020603050405020304" pitchFamily="18" charset="0"/>
            </a:endParaRPr>
          </a:p>
          <a:p>
            <a:pPr marL="11128" defTabSz="1220877">
              <a:lnSpc>
                <a:spcPct val="130000"/>
              </a:lnSpc>
              <a:buClr>
                <a:srgbClr val="1C37AE"/>
              </a:buClr>
            </a:pPr>
            <a:r>
              <a:rPr lang="en-CA" sz="901" dirty="0">
                <a:solidFill>
                  <a:srgbClr val="1C1C1B"/>
                </a:solidFill>
                <a:latin typeface="Libre Franklin" pitchFamily="2" charset="77"/>
                <a:cs typeface="Times New Roman" panose="02020603050405020304" pitchFamily="18" charset="0"/>
              </a:rPr>
              <a:t>This Playbook provides general recommendations for use in most workplaces. Due to circumstances that may be unique to a particular workplace, there may be some situations in which a workplace will require accommodation(s) to implement the recommendations of the Playbook. Such accommodations may need to be authorised by management or the </a:t>
            </a:r>
            <a:r>
              <a:rPr lang="en-CA" sz="901">
                <a:solidFill>
                  <a:srgbClr val="1C1C1B"/>
                </a:solidFill>
                <a:latin typeface="Libre Franklin" pitchFamily="2" charset="77"/>
                <a:cs typeface="Times New Roman" panose="02020603050405020304" pitchFamily="18" charset="0"/>
              </a:rPr>
              <a:t>organization’s Health </a:t>
            </a:r>
            <a:r>
              <a:rPr lang="en-CA" sz="901" dirty="0">
                <a:solidFill>
                  <a:srgbClr val="1C1C1B"/>
                </a:solidFill>
                <a:latin typeface="Libre Franklin" pitchFamily="2" charset="77"/>
                <a:cs typeface="Times New Roman" panose="02020603050405020304" pitchFamily="18" charset="0"/>
              </a:rPr>
              <a:t>and Safety committee if applicable. </a:t>
            </a:r>
          </a:p>
          <a:p>
            <a:pPr marL="11128" defTabSz="1220877">
              <a:lnSpc>
                <a:spcPct val="130000"/>
              </a:lnSpc>
              <a:buClr>
                <a:srgbClr val="1C37AE"/>
              </a:buClr>
            </a:pPr>
            <a:endParaRPr lang="en-US" sz="901" dirty="0">
              <a:solidFill>
                <a:srgbClr val="1C1C1B"/>
              </a:solidFill>
              <a:latin typeface="Libre Franklin" pitchFamily="2" charset="77"/>
              <a:cs typeface="Times New Roman" panose="02020603050405020304" pitchFamily="18" charset="0"/>
            </a:endParaRPr>
          </a:p>
        </p:txBody>
      </p:sp>
      <p:cxnSp>
        <p:nvCxnSpPr>
          <p:cNvPr id="26" name="Straight Connector 25">
            <a:extLst>
              <a:ext uri="{FF2B5EF4-FFF2-40B4-BE49-F238E27FC236}">
                <a16:creationId xmlns:a16="http://schemas.microsoft.com/office/drawing/2014/main" id="{7D689F3D-1048-894A-82AF-B76888F00932}"/>
              </a:ext>
            </a:extLst>
          </p:cNvPr>
          <p:cNvCxnSpPr>
            <a:cxnSpLocks/>
          </p:cNvCxnSpPr>
          <p:nvPr/>
        </p:nvCxnSpPr>
        <p:spPr>
          <a:xfrm>
            <a:off x="10370" y="9090490"/>
            <a:ext cx="7751661" cy="0"/>
          </a:xfrm>
          <a:prstGeom prst="line">
            <a:avLst/>
          </a:prstGeom>
          <a:ln w="12700">
            <a:solidFill>
              <a:srgbClr val="3C577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09152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4F8E6D5-97B1-CD46-B46A-77B268291EA8}"/>
              </a:ext>
            </a:extLst>
          </p:cNvPr>
          <p:cNvSpPr txBox="1"/>
          <p:nvPr/>
        </p:nvSpPr>
        <p:spPr>
          <a:xfrm>
            <a:off x="0" y="7734300"/>
            <a:ext cx="7772400" cy="1384995"/>
          </a:xfrm>
          <a:prstGeom prst="rect">
            <a:avLst/>
          </a:prstGeom>
          <a:noFill/>
        </p:spPr>
        <p:txBody>
          <a:bodyPr wrap="square" rtlCol="0" anchor="ctr">
            <a:spAutoFit/>
          </a:bodyPr>
          <a:lstStyle/>
          <a:p>
            <a:pPr algn="ctr"/>
            <a:endParaRPr lang="en-US" sz="2800" b="1" dirty="0">
              <a:solidFill>
                <a:srgbClr val="EE3131"/>
              </a:solidFill>
              <a:latin typeface="Arial" panose="020B0604020202020204" pitchFamily="34" charset="0"/>
              <a:cs typeface="Arial" panose="020B0604020202020204" pitchFamily="34" charset="0"/>
            </a:endParaRPr>
          </a:p>
          <a:p>
            <a:pPr algn="ctr"/>
            <a:r>
              <a:rPr lang="en-US" sz="2800" b="1" dirty="0">
                <a:solidFill>
                  <a:srgbClr val="EE3131"/>
                </a:solidFill>
                <a:latin typeface="Arial" panose="020B0604020202020204" pitchFamily="34" charset="0"/>
                <a:cs typeface="Arial" panose="020B0604020202020204" pitchFamily="34" charset="0"/>
              </a:rPr>
              <a:t>Authorized personnel only.</a:t>
            </a:r>
          </a:p>
          <a:p>
            <a:pPr algn="ctr"/>
            <a:endParaRPr lang="en-US" sz="2800" b="1" dirty="0">
              <a:solidFill>
                <a:srgbClr val="EE3131"/>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DF8A841E-5090-174C-AE28-E204B0625AE9}"/>
              </a:ext>
            </a:extLst>
          </p:cNvPr>
          <p:cNvPicPr>
            <a:picLocks noChangeAspect="1"/>
          </p:cNvPicPr>
          <p:nvPr/>
        </p:nvPicPr>
        <p:blipFill>
          <a:blip r:embed="rId2"/>
          <a:stretch>
            <a:fillRect/>
          </a:stretch>
        </p:blipFill>
        <p:spPr>
          <a:xfrm>
            <a:off x="2971800" y="238221"/>
            <a:ext cx="1828800" cy="1828800"/>
          </a:xfrm>
          <a:prstGeom prst="rect">
            <a:avLst/>
          </a:prstGeom>
        </p:spPr>
      </p:pic>
      <p:sp>
        <p:nvSpPr>
          <p:cNvPr id="6" name="TextBox 5">
            <a:extLst>
              <a:ext uri="{FF2B5EF4-FFF2-40B4-BE49-F238E27FC236}">
                <a16:creationId xmlns:a16="http://schemas.microsoft.com/office/drawing/2014/main" id="{9F301EC9-999E-E541-AA70-FE99347C5740}"/>
              </a:ext>
            </a:extLst>
          </p:cNvPr>
          <p:cNvSpPr txBox="1"/>
          <p:nvPr/>
        </p:nvSpPr>
        <p:spPr>
          <a:xfrm>
            <a:off x="0" y="2000260"/>
            <a:ext cx="7772400" cy="4955203"/>
          </a:xfrm>
          <a:prstGeom prst="rect">
            <a:avLst/>
          </a:prstGeom>
          <a:noFill/>
        </p:spPr>
        <p:txBody>
          <a:bodyPr wrap="square" rtlCol="0">
            <a:spAutoFit/>
          </a:bodyPr>
          <a:lstStyle/>
          <a:p>
            <a:pPr algn="ctr"/>
            <a:r>
              <a:rPr lang="en-US" sz="6000" b="1" dirty="0">
                <a:solidFill>
                  <a:schemeClr val="bg1"/>
                </a:solidFill>
                <a:latin typeface="Arial" panose="020B0604020202020204" pitchFamily="34" charset="0"/>
                <a:cs typeface="Arial" panose="020B0604020202020204" pitchFamily="34" charset="0"/>
              </a:rPr>
              <a:t>STOP!</a:t>
            </a:r>
          </a:p>
          <a:p>
            <a:pPr algn="ctr"/>
            <a:r>
              <a:rPr lang="en-US" sz="3600" b="1" dirty="0">
                <a:solidFill>
                  <a:schemeClr val="bg1"/>
                </a:solidFill>
                <a:latin typeface="Arial" panose="020B0604020202020204" pitchFamily="34" charset="0"/>
                <a:cs typeface="Arial" panose="020B0604020202020204" pitchFamily="34" charset="0"/>
              </a:rPr>
              <a:t>Have you completed your Daily Self-Screening?</a:t>
            </a:r>
          </a:p>
          <a:p>
            <a:pPr algn="ctr"/>
            <a:endParaRPr lang="en-US" sz="3600" b="1" dirty="0">
              <a:solidFill>
                <a:schemeClr val="bg1"/>
              </a:solidFill>
              <a:latin typeface="Arial" panose="020B0604020202020204" pitchFamily="34" charset="0"/>
              <a:cs typeface="Arial" panose="020B0604020202020204" pitchFamily="34" charset="0"/>
            </a:endParaRPr>
          </a:p>
          <a:p>
            <a:pPr algn="ctr"/>
            <a:r>
              <a:rPr lang="en-US" sz="3600" b="1" dirty="0">
                <a:solidFill>
                  <a:schemeClr val="bg1"/>
                </a:solidFill>
                <a:latin typeface="Arial" panose="020B0604020202020204" pitchFamily="34" charset="0"/>
                <a:cs typeface="Arial" panose="020B0604020202020204" pitchFamily="34" charset="0"/>
              </a:rPr>
              <a:t>Have you completed your Sanitization and Disinfection Protocols?</a:t>
            </a:r>
          </a:p>
          <a:p>
            <a:pPr algn="ctr"/>
            <a:endParaRPr lang="en-US" sz="4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26298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DF77392-D703-694B-B616-63F32003AC49}"/>
              </a:ext>
            </a:extLst>
          </p:cNvPr>
          <p:cNvSpPr txBox="1"/>
          <p:nvPr/>
        </p:nvSpPr>
        <p:spPr>
          <a:xfrm>
            <a:off x="0" y="7518857"/>
            <a:ext cx="7772400" cy="1815882"/>
          </a:xfrm>
          <a:prstGeom prst="rect">
            <a:avLst/>
          </a:prstGeom>
          <a:noFill/>
        </p:spPr>
        <p:txBody>
          <a:bodyPr wrap="square" rtlCol="0" anchor="ctr">
            <a:spAutoFit/>
          </a:bodyPr>
          <a:lstStyle/>
          <a:p>
            <a:pPr algn="ctr"/>
            <a:endParaRPr lang="en-US" sz="2800" b="1" dirty="0">
              <a:solidFill>
                <a:srgbClr val="EE3131"/>
              </a:solidFill>
              <a:latin typeface="Arial" panose="020B0604020202020204" pitchFamily="34" charset="0"/>
              <a:cs typeface="Arial" panose="020B0604020202020204" pitchFamily="34" charset="0"/>
            </a:endParaRPr>
          </a:p>
          <a:p>
            <a:pPr algn="ctr"/>
            <a:r>
              <a:rPr lang="en-US" sz="2800" b="1" dirty="0">
                <a:solidFill>
                  <a:srgbClr val="408C3C"/>
                </a:solidFill>
                <a:latin typeface="Arial" panose="020B0604020202020204" pitchFamily="34" charset="0"/>
                <a:cs typeface="Arial" panose="020B0604020202020204" pitchFamily="34" charset="0"/>
              </a:rPr>
              <a:t>Used only for medical and injury</a:t>
            </a:r>
          </a:p>
          <a:p>
            <a:pPr algn="ctr"/>
            <a:r>
              <a:rPr lang="en-US" sz="2800" b="1" dirty="0">
                <a:solidFill>
                  <a:srgbClr val="408C3C"/>
                </a:solidFill>
                <a:latin typeface="Arial" panose="020B0604020202020204" pitchFamily="34" charset="0"/>
                <a:cs typeface="Arial" panose="020B0604020202020204" pitchFamily="34" charset="0"/>
              </a:rPr>
              <a:t>issues not related to COVID-19</a:t>
            </a:r>
          </a:p>
          <a:p>
            <a:pPr algn="ctr"/>
            <a:endParaRPr lang="en-US" sz="2800" b="1" dirty="0">
              <a:solidFill>
                <a:srgbClr val="EE313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B45D3AFA-63B7-6C42-8B59-E86D1C511B62}"/>
              </a:ext>
            </a:extLst>
          </p:cNvPr>
          <p:cNvSpPr txBox="1"/>
          <p:nvPr/>
        </p:nvSpPr>
        <p:spPr>
          <a:xfrm>
            <a:off x="0" y="3456213"/>
            <a:ext cx="7772400" cy="1938992"/>
          </a:xfrm>
          <a:prstGeom prst="rect">
            <a:avLst/>
          </a:prstGeom>
          <a:noFill/>
        </p:spPr>
        <p:txBody>
          <a:bodyPr wrap="square" rtlCol="0">
            <a:spAutoFit/>
          </a:bodyPr>
          <a:lstStyle/>
          <a:p>
            <a:pPr algn="ctr"/>
            <a:r>
              <a:rPr lang="en-US" sz="6000" b="1" dirty="0">
                <a:solidFill>
                  <a:schemeClr val="bg1"/>
                </a:solidFill>
                <a:latin typeface="Arial" panose="020B0604020202020204" pitchFamily="34" charset="0"/>
                <a:cs typeface="Arial" panose="020B0604020202020204" pitchFamily="34" charset="0"/>
              </a:rPr>
              <a:t>First Aid</a:t>
            </a:r>
          </a:p>
          <a:p>
            <a:pPr algn="ctr"/>
            <a:r>
              <a:rPr lang="en-US" sz="6000" b="1" dirty="0">
                <a:solidFill>
                  <a:schemeClr val="bg1"/>
                </a:solidFill>
                <a:latin typeface="Arial" panose="020B0604020202020204" pitchFamily="34" charset="0"/>
                <a:cs typeface="Arial" panose="020B0604020202020204" pitchFamily="34" charset="0"/>
              </a:rPr>
              <a:t>Room</a:t>
            </a:r>
          </a:p>
        </p:txBody>
      </p:sp>
      <p:pic>
        <p:nvPicPr>
          <p:cNvPr id="12" name="Picture 11">
            <a:extLst>
              <a:ext uri="{FF2B5EF4-FFF2-40B4-BE49-F238E27FC236}">
                <a16:creationId xmlns:a16="http://schemas.microsoft.com/office/drawing/2014/main" id="{19E26E42-62C1-4540-8C7C-7777022EC1CC}"/>
              </a:ext>
            </a:extLst>
          </p:cNvPr>
          <p:cNvPicPr>
            <a:picLocks noChangeAspect="1"/>
          </p:cNvPicPr>
          <p:nvPr/>
        </p:nvPicPr>
        <p:blipFill>
          <a:blip r:embed="rId2"/>
          <a:stretch>
            <a:fillRect/>
          </a:stretch>
        </p:blipFill>
        <p:spPr>
          <a:xfrm>
            <a:off x="2971800" y="1117121"/>
            <a:ext cx="1828800" cy="1828800"/>
          </a:xfrm>
          <a:prstGeom prst="rect">
            <a:avLst/>
          </a:prstGeom>
        </p:spPr>
      </p:pic>
    </p:spTree>
    <p:extLst>
      <p:ext uri="{BB962C8B-B14F-4D97-AF65-F5344CB8AC3E}">
        <p14:creationId xmlns:p14="http://schemas.microsoft.com/office/powerpoint/2010/main" val="18244274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DF77392-D703-694B-B616-63F32003AC49}"/>
              </a:ext>
            </a:extLst>
          </p:cNvPr>
          <p:cNvSpPr txBox="1"/>
          <p:nvPr/>
        </p:nvSpPr>
        <p:spPr>
          <a:xfrm>
            <a:off x="0" y="7298036"/>
            <a:ext cx="7772400" cy="2677656"/>
          </a:xfrm>
          <a:prstGeom prst="rect">
            <a:avLst/>
          </a:prstGeom>
          <a:noFill/>
        </p:spPr>
        <p:txBody>
          <a:bodyPr wrap="square" rtlCol="0" anchor="ctr">
            <a:spAutoFit/>
          </a:bodyPr>
          <a:lstStyle/>
          <a:p>
            <a:pPr algn="ctr"/>
            <a:endParaRPr lang="en-US" sz="2800" b="1" dirty="0">
              <a:solidFill>
                <a:srgbClr val="EE3131"/>
              </a:solidFill>
              <a:latin typeface="Arial" panose="020B0604020202020204" pitchFamily="34" charset="0"/>
              <a:cs typeface="Arial" panose="020B0604020202020204" pitchFamily="34" charset="0"/>
            </a:endParaRPr>
          </a:p>
          <a:p>
            <a:pPr algn="ctr"/>
            <a:r>
              <a:rPr lang="en-US" sz="2800" b="1" dirty="0">
                <a:solidFill>
                  <a:srgbClr val="408C3C"/>
                </a:solidFill>
                <a:latin typeface="Arial" panose="020B0604020202020204" pitchFamily="34" charset="0"/>
                <a:cs typeface="Arial" panose="020B0604020202020204" pitchFamily="34" charset="0"/>
              </a:rPr>
              <a:t>Please continue to maintain physical distancing, personal hygiene and frequent disinfection</a:t>
            </a:r>
          </a:p>
          <a:p>
            <a:pPr algn="ctr"/>
            <a:r>
              <a:rPr lang="en-US" sz="2800" b="1" dirty="0">
                <a:solidFill>
                  <a:srgbClr val="408C3C"/>
                </a:solidFill>
                <a:latin typeface="Arial" panose="020B0604020202020204" pitchFamily="34" charset="0"/>
                <a:cs typeface="Arial" panose="020B0604020202020204" pitchFamily="34" charset="0"/>
              </a:rPr>
              <a:t> </a:t>
            </a:r>
          </a:p>
          <a:p>
            <a:pPr algn="ctr"/>
            <a:endParaRPr lang="en-US" sz="2800" b="1" dirty="0">
              <a:solidFill>
                <a:srgbClr val="EE313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B45D3AFA-63B7-6C42-8B59-E86D1C511B62}"/>
              </a:ext>
            </a:extLst>
          </p:cNvPr>
          <p:cNvSpPr txBox="1"/>
          <p:nvPr/>
        </p:nvSpPr>
        <p:spPr>
          <a:xfrm>
            <a:off x="0" y="3151415"/>
            <a:ext cx="7772400" cy="2862322"/>
          </a:xfrm>
          <a:prstGeom prst="rect">
            <a:avLst/>
          </a:prstGeom>
          <a:noFill/>
        </p:spPr>
        <p:txBody>
          <a:bodyPr wrap="square" rtlCol="0">
            <a:spAutoFit/>
          </a:bodyPr>
          <a:lstStyle/>
          <a:p>
            <a:pPr algn="ctr"/>
            <a:r>
              <a:rPr lang="en-US" sz="6000" b="1" dirty="0">
                <a:solidFill>
                  <a:schemeClr val="bg1"/>
                </a:solidFill>
                <a:latin typeface="Arial" panose="020B0604020202020204" pitchFamily="34" charset="0"/>
                <a:cs typeface="Arial" panose="020B0604020202020204" pitchFamily="34" charset="0"/>
              </a:rPr>
              <a:t>Thank You</a:t>
            </a:r>
          </a:p>
          <a:p>
            <a:pPr algn="ctr"/>
            <a:r>
              <a:rPr lang="en-US" sz="6000" b="1" dirty="0">
                <a:solidFill>
                  <a:schemeClr val="bg1"/>
                </a:solidFill>
                <a:latin typeface="Arial" panose="020B0604020202020204" pitchFamily="34" charset="0"/>
                <a:cs typeface="Arial" panose="020B0604020202020204" pitchFamily="34" charset="0"/>
              </a:rPr>
              <a:t>For Working</a:t>
            </a:r>
          </a:p>
          <a:p>
            <a:pPr algn="ctr"/>
            <a:r>
              <a:rPr lang="en-US" sz="6000" b="1" dirty="0">
                <a:solidFill>
                  <a:schemeClr val="bg1"/>
                </a:solidFill>
                <a:latin typeface="Arial" panose="020B0604020202020204" pitchFamily="34" charset="0"/>
                <a:cs typeface="Arial" panose="020B0604020202020204" pitchFamily="34" charset="0"/>
              </a:rPr>
              <a:t>Safely Today</a:t>
            </a:r>
          </a:p>
        </p:txBody>
      </p:sp>
      <p:pic>
        <p:nvPicPr>
          <p:cNvPr id="10" name="Picture 9">
            <a:extLst>
              <a:ext uri="{FF2B5EF4-FFF2-40B4-BE49-F238E27FC236}">
                <a16:creationId xmlns:a16="http://schemas.microsoft.com/office/drawing/2014/main" id="{68AB899D-85CD-DA47-A48E-8A5B7E533CBD}"/>
              </a:ext>
            </a:extLst>
          </p:cNvPr>
          <p:cNvPicPr>
            <a:picLocks noChangeAspect="1"/>
          </p:cNvPicPr>
          <p:nvPr/>
        </p:nvPicPr>
        <p:blipFill>
          <a:blip r:embed="rId2"/>
          <a:stretch>
            <a:fillRect/>
          </a:stretch>
        </p:blipFill>
        <p:spPr>
          <a:xfrm>
            <a:off x="3122474" y="1221294"/>
            <a:ext cx="1511258" cy="1511258"/>
          </a:xfrm>
          <a:prstGeom prst="rect">
            <a:avLst/>
          </a:prstGeom>
        </p:spPr>
      </p:pic>
    </p:spTree>
    <p:extLst>
      <p:ext uri="{BB962C8B-B14F-4D97-AF65-F5344CB8AC3E}">
        <p14:creationId xmlns:p14="http://schemas.microsoft.com/office/powerpoint/2010/main" val="36261519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a:extLst>
              <a:ext uri="{FF2B5EF4-FFF2-40B4-BE49-F238E27FC236}">
                <a16:creationId xmlns:a16="http://schemas.microsoft.com/office/drawing/2014/main" id="{2A5FBA67-2803-5149-925F-1FB6A92610AB}"/>
              </a:ext>
            </a:extLst>
          </p:cNvPr>
          <p:cNvPicPr>
            <a:picLocks noChangeAspect="1"/>
          </p:cNvPicPr>
          <p:nvPr/>
        </p:nvPicPr>
        <p:blipFill>
          <a:blip r:embed="rId2"/>
          <a:stretch>
            <a:fillRect/>
          </a:stretch>
        </p:blipFill>
        <p:spPr>
          <a:xfrm>
            <a:off x="1655423" y="2728561"/>
            <a:ext cx="741234" cy="741234"/>
          </a:xfrm>
          <a:prstGeom prst="rect">
            <a:avLst/>
          </a:prstGeom>
        </p:spPr>
      </p:pic>
      <p:sp>
        <p:nvSpPr>
          <p:cNvPr id="83" name="Rounded Rectangle 82">
            <a:extLst>
              <a:ext uri="{FF2B5EF4-FFF2-40B4-BE49-F238E27FC236}">
                <a16:creationId xmlns:a16="http://schemas.microsoft.com/office/drawing/2014/main" id="{2B7DC3FF-207A-F848-88D1-B27AD29BE796}"/>
              </a:ext>
            </a:extLst>
          </p:cNvPr>
          <p:cNvSpPr/>
          <p:nvPr/>
        </p:nvSpPr>
        <p:spPr>
          <a:xfrm>
            <a:off x="352785" y="4649850"/>
            <a:ext cx="3380558" cy="1237667"/>
          </a:xfrm>
          <a:prstGeom prst="roundRect">
            <a:avLst>
              <a:gd name="adj" fmla="val 704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B45D3AFA-63B7-6C42-8B59-E86D1C511B62}"/>
              </a:ext>
            </a:extLst>
          </p:cNvPr>
          <p:cNvSpPr txBox="1"/>
          <p:nvPr/>
        </p:nvSpPr>
        <p:spPr>
          <a:xfrm>
            <a:off x="19458" y="236150"/>
            <a:ext cx="7772400" cy="1225977"/>
          </a:xfrm>
          <a:prstGeom prst="rect">
            <a:avLst/>
          </a:prstGeom>
          <a:noFill/>
        </p:spPr>
        <p:txBody>
          <a:bodyPr wrap="square" rtlCol="0">
            <a:spAutoFit/>
          </a:bodyPr>
          <a:lstStyle/>
          <a:p>
            <a:pPr algn="ctr"/>
            <a:r>
              <a:rPr lang="en-US" sz="5000" b="1" dirty="0">
                <a:solidFill>
                  <a:schemeClr val="bg1"/>
                </a:solidFill>
                <a:latin typeface="Arial" panose="020B0604020202020204" pitchFamily="34" charset="0"/>
                <a:cs typeface="Arial" panose="020B0604020202020204" pitchFamily="34" charset="0"/>
              </a:rPr>
              <a:t>COVID-19 | FAST FACTS</a:t>
            </a:r>
          </a:p>
          <a:p>
            <a:pPr algn="ctr">
              <a:lnSpc>
                <a:spcPct val="150000"/>
              </a:lnSpc>
            </a:pPr>
            <a:r>
              <a:rPr lang="en-US" sz="1600" b="1" i="1" dirty="0">
                <a:solidFill>
                  <a:srgbClr val="002060"/>
                </a:solidFill>
                <a:latin typeface="Arial" panose="020B0604020202020204" pitchFamily="34" charset="0"/>
                <a:cs typeface="Arial" panose="020B0604020202020204" pitchFamily="34" charset="0"/>
              </a:rPr>
              <a:t>Know how to keep yourself, your family and your coworkers safe.</a:t>
            </a:r>
          </a:p>
        </p:txBody>
      </p:sp>
      <p:sp>
        <p:nvSpPr>
          <p:cNvPr id="2" name="TextBox 1">
            <a:extLst>
              <a:ext uri="{FF2B5EF4-FFF2-40B4-BE49-F238E27FC236}">
                <a16:creationId xmlns:a16="http://schemas.microsoft.com/office/drawing/2014/main" id="{53E7F4F2-3883-3F47-A30D-47A5589E91FD}"/>
              </a:ext>
            </a:extLst>
          </p:cNvPr>
          <p:cNvSpPr txBox="1"/>
          <p:nvPr/>
        </p:nvSpPr>
        <p:spPr>
          <a:xfrm>
            <a:off x="2341418" y="180109"/>
            <a:ext cx="184731" cy="401007"/>
          </a:xfrm>
          <a:prstGeom prst="rect">
            <a:avLst/>
          </a:prstGeom>
          <a:noFill/>
        </p:spPr>
        <p:txBody>
          <a:bodyPr wrap="none" rtlCol="0">
            <a:spAutoFit/>
          </a:bodyPr>
          <a:lstStyle/>
          <a:p>
            <a:endParaRPr lang="en-US" dirty="0"/>
          </a:p>
        </p:txBody>
      </p:sp>
      <p:sp>
        <p:nvSpPr>
          <p:cNvPr id="25" name="Rectangle 24">
            <a:extLst>
              <a:ext uri="{FF2B5EF4-FFF2-40B4-BE49-F238E27FC236}">
                <a16:creationId xmlns:a16="http://schemas.microsoft.com/office/drawing/2014/main" id="{04D981C3-C757-024C-8379-D767AD11B549}"/>
              </a:ext>
            </a:extLst>
          </p:cNvPr>
          <p:cNvSpPr/>
          <p:nvPr/>
        </p:nvSpPr>
        <p:spPr>
          <a:xfrm>
            <a:off x="2172144" y="7169616"/>
            <a:ext cx="2135758" cy="461665"/>
          </a:xfrm>
          <a:prstGeom prst="rect">
            <a:avLst/>
          </a:prstGeom>
        </p:spPr>
        <p:txBody>
          <a:bodyPr wrap="square">
            <a:spAutoFit/>
          </a:bodyPr>
          <a:lstStyle/>
          <a:p>
            <a:r>
              <a:rPr lang="en-US" sz="1200" b="1" dirty="0">
                <a:solidFill>
                  <a:schemeClr val="bg1"/>
                </a:solidFill>
                <a:effectLst/>
                <a:latin typeface="Helvetica" pitchFamily="2" charset="0"/>
              </a:rPr>
              <a:t>Keep a distance of</a:t>
            </a:r>
          </a:p>
          <a:p>
            <a:r>
              <a:rPr lang="en-US" sz="1200" b="1" dirty="0">
                <a:solidFill>
                  <a:schemeClr val="bg1"/>
                </a:solidFill>
                <a:latin typeface="Helvetica" pitchFamily="2" charset="0"/>
              </a:rPr>
              <a:t>2 meters between </a:t>
            </a:r>
            <a:r>
              <a:rPr lang="en-US" sz="1200" b="1" dirty="0">
                <a:solidFill>
                  <a:schemeClr val="bg1"/>
                </a:solidFill>
                <a:effectLst/>
                <a:latin typeface="Helvetica" pitchFamily="2" charset="0"/>
              </a:rPr>
              <a:t>people</a:t>
            </a:r>
          </a:p>
        </p:txBody>
      </p:sp>
      <p:sp>
        <p:nvSpPr>
          <p:cNvPr id="26" name="Rectangle 25">
            <a:extLst>
              <a:ext uri="{FF2B5EF4-FFF2-40B4-BE49-F238E27FC236}">
                <a16:creationId xmlns:a16="http://schemas.microsoft.com/office/drawing/2014/main" id="{3A2A5A0A-5E13-774B-A6A2-C0E3CA97DB94}"/>
              </a:ext>
            </a:extLst>
          </p:cNvPr>
          <p:cNvSpPr/>
          <p:nvPr/>
        </p:nvSpPr>
        <p:spPr>
          <a:xfrm>
            <a:off x="2180276" y="8082880"/>
            <a:ext cx="1857119" cy="830997"/>
          </a:xfrm>
          <a:prstGeom prst="rect">
            <a:avLst/>
          </a:prstGeom>
        </p:spPr>
        <p:txBody>
          <a:bodyPr wrap="square">
            <a:spAutoFit/>
          </a:bodyPr>
          <a:lstStyle/>
          <a:p>
            <a:r>
              <a:rPr lang="en-US" sz="1200" b="1" dirty="0">
                <a:solidFill>
                  <a:schemeClr val="bg1"/>
                </a:solidFill>
                <a:effectLst/>
                <a:latin typeface="Helvetica" pitchFamily="2" charset="0"/>
              </a:rPr>
              <a:t>Avoid physical</a:t>
            </a:r>
          </a:p>
          <a:p>
            <a:r>
              <a:rPr lang="en-US" sz="1200" b="1" dirty="0">
                <a:solidFill>
                  <a:schemeClr val="bg1"/>
                </a:solidFill>
                <a:latin typeface="Helvetica" pitchFamily="2" charset="0"/>
              </a:rPr>
              <a:t>contacts such as</a:t>
            </a:r>
          </a:p>
          <a:p>
            <a:r>
              <a:rPr lang="en-US" sz="1200" b="1" dirty="0">
                <a:solidFill>
                  <a:schemeClr val="bg1"/>
                </a:solidFill>
                <a:latin typeface="Helvetica" pitchFamily="2" charset="0"/>
              </a:rPr>
              <a:t>h</a:t>
            </a:r>
            <a:r>
              <a:rPr lang="en-US" sz="1200" b="1" dirty="0">
                <a:solidFill>
                  <a:schemeClr val="bg1"/>
                </a:solidFill>
                <a:effectLst/>
                <a:latin typeface="Helvetica" pitchFamily="2" charset="0"/>
              </a:rPr>
              <a:t>and greetings, kissing and hugging</a:t>
            </a:r>
          </a:p>
        </p:txBody>
      </p:sp>
      <p:pic>
        <p:nvPicPr>
          <p:cNvPr id="27" name="Picture 26">
            <a:extLst>
              <a:ext uri="{FF2B5EF4-FFF2-40B4-BE49-F238E27FC236}">
                <a16:creationId xmlns:a16="http://schemas.microsoft.com/office/drawing/2014/main" id="{BBA5E5D7-D963-8B4B-BEC1-98F0F3087CE5}"/>
              </a:ext>
            </a:extLst>
          </p:cNvPr>
          <p:cNvPicPr>
            <a:picLocks noChangeAspect="1"/>
          </p:cNvPicPr>
          <p:nvPr/>
        </p:nvPicPr>
        <p:blipFill>
          <a:blip r:embed="rId3"/>
          <a:stretch>
            <a:fillRect/>
          </a:stretch>
        </p:blipFill>
        <p:spPr>
          <a:xfrm>
            <a:off x="774591" y="6649572"/>
            <a:ext cx="985180" cy="985180"/>
          </a:xfrm>
          <a:prstGeom prst="rect">
            <a:avLst/>
          </a:prstGeom>
        </p:spPr>
      </p:pic>
      <p:pic>
        <p:nvPicPr>
          <p:cNvPr id="28" name="Picture 27">
            <a:extLst>
              <a:ext uri="{FF2B5EF4-FFF2-40B4-BE49-F238E27FC236}">
                <a16:creationId xmlns:a16="http://schemas.microsoft.com/office/drawing/2014/main" id="{237301BC-BAFF-FF43-8A7B-38E8AD5AE4AC}"/>
              </a:ext>
            </a:extLst>
          </p:cNvPr>
          <p:cNvPicPr>
            <a:picLocks noChangeAspect="1"/>
          </p:cNvPicPr>
          <p:nvPr/>
        </p:nvPicPr>
        <p:blipFill>
          <a:blip r:embed="rId4"/>
          <a:stretch>
            <a:fillRect/>
          </a:stretch>
        </p:blipFill>
        <p:spPr>
          <a:xfrm>
            <a:off x="843153" y="7976928"/>
            <a:ext cx="907216" cy="907216"/>
          </a:xfrm>
          <a:prstGeom prst="rect">
            <a:avLst/>
          </a:prstGeom>
        </p:spPr>
      </p:pic>
      <p:sp>
        <p:nvSpPr>
          <p:cNvPr id="29" name="Rectangle 28">
            <a:extLst>
              <a:ext uri="{FF2B5EF4-FFF2-40B4-BE49-F238E27FC236}">
                <a16:creationId xmlns:a16="http://schemas.microsoft.com/office/drawing/2014/main" id="{E0556D7B-BEF4-5843-939E-BDFE1E080A52}"/>
              </a:ext>
            </a:extLst>
          </p:cNvPr>
          <p:cNvSpPr/>
          <p:nvPr/>
        </p:nvSpPr>
        <p:spPr>
          <a:xfrm>
            <a:off x="5697061" y="6661784"/>
            <a:ext cx="1857119" cy="1015663"/>
          </a:xfrm>
          <a:prstGeom prst="rect">
            <a:avLst/>
          </a:prstGeom>
        </p:spPr>
        <p:txBody>
          <a:bodyPr wrap="square">
            <a:spAutoFit/>
          </a:bodyPr>
          <a:lstStyle/>
          <a:p>
            <a:r>
              <a:rPr lang="en-US" sz="1200" b="1" dirty="0">
                <a:solidFill>
                  <a:schemeClr val="bg1"/>
                </a:solidFill>
                <a:effectLst/>
                <a:latin typeface="Helvetica" pitchFamily="2" charset="0"/>
              </a:rPr>
              <a:t>Avoid going to</a:t>
            </a:r>
          </a:p>
          <a:p>
            <a:r>
              <a:rPr lang="en-US" sz="1200" b="1" dirty="0">
                <a:solidFill>
                  <a:schemeClr val="bg1"/>
                </a:solidFill>
                <a:latin typeface="Helvetica" pitchFamily="2" charset="0"/>
              </a:rPr>
              <a:t>crowded places, and</a:t>
            </a:r>
          </a:p>
          <a:p>
            <a:r>
              <a:rPr lang="en-US" sz="1200" b="1" dirty="0">
                <a:solidFill>
                  <a:schemeClr val="bg1"/>
                </a:solidFill>
                <a:latin typeface="Helvetica" pitchFamily="2" charset="0"/>
              </a:rPr>
              <a:t>i</a:t>
            </a:r>
            <a:r>
              <a:rPr lang="en-US" sz="1200" b="1" dirty="0">
                <a:solidFill>
                  <a:schemeClr val="bg1"/>
                </a:solidFill>
                <a:effectLst/>
                <a:latin typeface="Helvetica" pitchFamily="2" charset="0"/>
              </a:rPr>
              <a:t>f it’s inevitable, don’t</a:t>
            </a:r>
          </a:p>
          <a:p>
            <a:r>
              <a:rPr lang="en-US" sz="1200" b="1" dirty="0">
                <a:solidFill>
                  <a:schemeClr val="bg1"/>
                </a:solidFill>
                <a:latin typeface="Helvetica" pitchFamily="2" charset="0"/>
              </a:rPr>
              <a:t>take minors or older</a:t>
            </a:r>
          </a:p>
          <a:p>
            <a:r>
              <a:rPr lang="en-US" sz="1200" b="1" dirty="0">
                <a:solidFill>
                  <a:schemeClr val="bg1"/>
                </a:solidFill>
                <a:latin typeface="Helvetica" pitchFamily="2" charset="0"/>
              </a:rPr>
              <a:t>p</a:t>
            </a:r>
            <a:r>
              <a:rPr lang="en-US" sz="1200" b="1" dirty="0">
                <a:solidFill>
                  <a:schemeClr val="bg1"/>
                </a:solidFill>
                <a:effectLst/>
                <a:latin typeface="Helvetica" pitchFamily="2" charset="0"/>
              </a:rPr>
              <a:t>eople with you</a:t>
            </a:r>
          </a:p>
        </p:txBody>
      </p:sp>
      <p:pic>
        <p:nvPicPr>
          <p:cNvPr id="32" name="Picture 31">
            <a:extLst>
              <a:ext uri="{FF2B5EF4-FFF2-40B4-BE49-F238E27FC236}">
                <a16:creationId xmlns:a16="http://schemas.microsoft.com/office/drawing/2014/main" id="{92AF8A40-C204-C94D-B1EE-9BE6DC063052}"/>
              </a:ext>
            </a:extLst>
          </p:cNvPr>
          <p:cNvPicPr>
            <a:picLocks noChangeAspect="1"/>
          </p:cNvPicPr>
          <p:nvPr/>
        </p:nvPicPr>
        <p:blipFill>
          <a:blip r:embed="rId5"/>
          <a:stretch>
            <a:fillRect/>
          </a:stretch>
        </p:blipFill>
        <p:spPr>
          <a:xfrm>
            <a:off x="4429879" y="6648362"/>
            <a:ext cx="955233" cy="955233"/>
          </a:xfrm>
          <a:prstGeom prst="rect">
            <a:avLst/>
          </a:prstGeom>
        </p:spPr>
      </p:pic>
      <p:sp>
        <p:nvSpPr>
          <p:cNvPr id="34" name="Rectangle 33">
            <a:extLst>
              <a:ext uri="{FF2B5EF4-FFF2-40B4-BE49-F238E27FC236}">
                <a16:creationId xmlns:a16="http://schemas.microsoft.com/office/drawing/2014/main" id="{E43593AF-E234-4B47-833D-44527CB5E171}"/>
              </a:ext>
            </a:extLst>
          </p:cNvPr>
          <p:cNvSpPr/>
          <p:nvPr/>
        </p:nvSpPr>
        <p:spPr>
          <a:xfrm>
            <a:off x="5697060" y="8237813"/>
            <a:ext cx="1857119" cy="646331"/>
          </a:xfrm>
          <a:prstGeom prst="rect">
            <a:avLst/>
          </a:prstGeom>
        </p:spPr>
        <p:txBody>
          <a:bodyPr wrap="square">
            <a:spAutoFit/>
          </a:bodyPr>
          <a:lstStyle/>
          <a:p>
            <a:r>
              <a:rPr lang="en-US" sz="1200" b="1" dirty="0">
                <a:solidFill>
                  <a:schemeClr val="bg1"/>
                </a:solidFill>
                <a:effectLst/>
                <a:latin typeface="Helvetica" pitchFamily="2" charset="0"/>
              </a:rPr>
              <a:t>Avoid contact </a:t>
            </a:r>
          </a:p>
          <a:p>
            <a:r>
              <a:rPr lang="en-US" sz="1200" b="1" dirty="0">
                <a:solidFill>
                  <a:schemeClr val="bg1"/>
                </a:solidFill>
                <a:latin typeface="Helvetica" pitchFamily="2" charset="0"/>
              </a:rPr>
              <a:t>with anyone</a:t>
            </a:r>
          </a:p>
          <a:p>
            <a:r>
              <a:rPr lang="en-US" sz="1200" b="1" dirty="0">
                <a:solidFill>
                  <a:schemeClr val="bg1"/>
                </a:solidFill>
                <a:latin typeface="Helvetica" pitchFamily="2" charset="0"/>
              </a:rPr>
              <a:t>w</a:t>
            </a:r>
            <a:r>
              <a:rPr lang="en-US" sz="1200" b="1" dirty="0">
                <a:solidFill>
                  <a:schemeClr val="bg1"/>
                </a:solidFill>
                <a:effectLst/>
                <a:latin typeface="Helvetica" pitchFamily="2" charset="0"/>
              </a:rPr>
              <a:t>ho is sick</a:t>
            </a:r>
          </a:p>
        </p:txBody>
      </p:sp>
      <p:pic>
        <p:nvPicPr>
          <p:cNvPr id="35" name="Picture 34">
            <a:extLst>
              <a:ext uri="{FF2B5EF4-FFF2-40B4-BE49-F238E27FC236}">
                <a16:creationId xmlns:a16="http://schemas.microsoft.com/office/drawing/2014/main" id="{7EAC408A-6953-D243-AC85-D8F81A918760}"/>
              </a:ext>
            </a:extLst>
          </p:cNvPr>
          <p:cNvPicPr>
            <a:picLocks noChangeAspect="1"/>
          </p:cNvPicPr>
          <p:nvPr/>
        </p:nvPicPr>
        <p:blipFill>
          <a:blip r:embed="rId6"/>
          <a:stretch>
            <a:fillRect/>
          </a:stretch>
        </p:blipFill>
        <p:spPr>
          <a:xfrm>
            <a:off x="4487582" y="7976928"/>
            <a:ext cx="936949" cy="936949"/>
          </a:xfrm>
          <a:prstGeom prst="rect">
            <a:avLst/>
          </a:prstGeom>
        </p:spPr>
      </p:pic>
      <p:sp>
        <p:nvSpPr>
          <p:cNvPr id="36" name="TextBox 35">
            <a:extLst>
              <a:ext uri="{FF2B5EF4-FFF2-40B4-BE49-F238E27FC236}">
                <a16:creationId xmlns:a16="http://schemas.microsoft.com/office/drawing/2014/main" id="{69FA7A35-EAA0-234A-B07D-2A0DEBBE9A70}"/>
              </a:ext>
            </a:extLst>
          </p:cNvPr>
          <p:cNvSpPr txBox="1"/>
          <p:nvPr/>
        </p:nvSpPr>
        <p:spPr>
          <a:xfrm>
            <a:off x="2783793" y="6018037"/>
            <a:ext cx="2310000" cy="653213"/>
          </a:xfrm>
          <a:prstGeom prst="rect">
            <a:avLst/>
          </a:prstGeom>
        </p:spPr>
        <p:txBody>
          <a:bodyPr vert="horz" wrap="square" lIns="91440" tIns="45720" rIns="91440" bIns="45720" rtlCol="0">
            <a:noAutofit/>
          </a:bodyPr>
          <a:lstStyle/>
          <a:p>
            <a:pPr algn="ctr">
              <a:buClr>
                <a:schemeClr val="accent1"/>
              </a:buClr>
            </a:pPr>
            <a:r>
              <a:rPr lang="en-US" sz="2000" b="1" dirty="0">
                <a:solidFill>
                  <a:schemeClr val="bg1"/>
                </a:solidFill>
                <a:latin typeface="Arial" panose="020B0604020202020204" pitchFamily="34" charset="0"/>
                <a:cs typeface="Arial" panose="020B0604020202020204" pitchFamily="34" charset="0"/>
              </a:rPr>
              <a:t>PHYSICAL</a:t>
            </a:r>
            <a:r>
              <a:rPr lang="en-US" sz="2000" b="1" dirty="0">
                <a:solidFill>
                  <a:srgbClr val="002060"/>
                </a:solidFill>
                <a:latin typeface="Arial" panose="020B0604020202020204" pitchFamily="34" charset="0"/>
                <a:cs typeface="Arial" panose="020B0604020202020204" pitchFamily="34" charset="0"/>
              </a:rPr>
              <a:t> DISTANCING</a:t>
            </a:r>
          </a:p>
        </p:txBody>
      </p:sp>
      <p:cxnSp>
        <p:nvCxnSpPr>
          <p:cNvPr id="6" name="Straight Connector 5">
            <a:extLst>
              <a:ext uri="{FF2B5EF4-FFF2-40B4-BE49-F238E27FC236}">
                <a16:creationId xmlns:a16="http://schemas.microsoft.com/office/drawing/2014/main" id="{9E10F7CE-6AD4-E143-BB51-655DBB7BA438}"/>
              </a:ext>
            </a:extLst>
          </p:cNvPr>
          <p:cNvCxnSpPr>
            <a:cxnSpLocks/>
          </p:cNvCxnSpPr>
          <p:nvPr/>
        </p:nvCxnSpPr>
        <p:spPr>
          <a:xfrm flipH="1">
            <a:off x="343251" y="6331533"/>
            <a:ext cx="2649331"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C1F653D-C72E-4D45-A8C6-49CAD70D732B}"/>
              </a:ext>
            </a:extLst>
          </p:cNvPr>
          <p:cNvCxnSpPr>
            <a:cxnSpLocks/>
          </p:cNvCxnSpPr>
          <p:nvPr/>
        </p:nvCxnSpPr>
        <p:spPr>
          <a:xfrm flipH="1">
            <a:off x="4890655" y="6343747"/>
            <a:ext cx="2555177"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394D9F8-7292-0D40-9BDF-E9F9F766F20C}"/>
              </a:ext>
            </a:extLst>
          </p:cNvPr>
          <p:cNvSpPr txBox="1"/>
          <p:nvPr/>
        </p:nvSpPr>
        <p:spPr>
          <a:xfrm>
            <a:off x="1515618" y="6914184"/>
            <a:ext cx="679064" cy="830023"/>
          </a:xfrm>
          <a:prstGeom prst="rect">
            <a:avLst/>
          </a:prstGeom>
        </p:spPr>
        <p:txBody>
          <a:bodyPr vert="horz" wrap="square" lIns="91440" tIns="45720" rIns="91440" bIns="45720" rtlCol="0">
            <a:noAutofit/>
          </a:bodyPr>
          <a:lstStyle/>
          <a:p>
            <a:pPr>
              <a:buClr>
                <a:schemeClr val="accent1"/>
              </a:buClr>
            </a:pPr>
            <a:r>
              <a:rPr lang="en-US" sz="5400" b="1" dirty="0">
                <a:solidFill>
                  <a:srgbClr val="002060"/>
                </a:solidFill>
                <a:latin typeface="Arial" panose="020B0604020202020204" pitchFamily="34" charset="0"/>
                <a:cs typeface="Arial" panose="020B0604020202020204" pitchFamily="34" charset="0"/>
              </a:rPr>
              <a:t>1</a:t>
            </a:r>
          </a:p>
        </p:txBody>
      </p:sp>
      <p:sp>
        <p:nvSpPr>
          <p:cNvPr id="39" name="TextBox 38">
            <a:extLst>
              <a:ext uri="{FF2B5EF4-FFF2-40B4-BE49-F238E27FC236}">
                <a16:creationId xmlns:a16="http://schemas.microsoft.com/office/drawing/2014/main" id="{6EBB17EB-AA8A-5E46-B896-531C8F8EB510}"/>
              </a:ext>
            </a:extLst>
          </p:cNvPr>
          <p:cNvSpPr txBox="1"/>
          <p:nvPr/>
        </p:nvSpPr>
        <p:spPr>
          <a:xfrm>
            <a:off x="1515618" y="8118380"/>
            <a:ext cx="828510" cy="936948"/>
          </a:xfrm>
          <a:prstGeom prst="rect">
            <a:avLst/>
          </a:prstGeom>
        </p:spPr>
        <p:txBody>
          <a:bodyPr vert="horz" wrap="square" lIns="91440" tIns="45720" rIns="91440" bIns="45720" rtlCol="0">
            <a:noAutofit/>
          </a:bodyPr>
          <a:lstStyle/>
          <a:p>
            <a:pPr>
              <a:buClr>
                <a:schemeClr val="accent1"/>
              </a:buClr>
            </a:pPr>
            <a:r>
              <a:rPr lang="en-US" sz="5400" b="1" dirty="0">
                <a:solidFill>
                  <a:srgbClr val="002060"/>
                </a:solidFill>
                <a:latin typeface="Arial" panose="020B0604020202020204" pitchFamily="34" charset="0"/>
                <a:cs typeface="Arial" panose="020B0604020202020204" pitchFamily="34" charset="0"/>
              </a:rPr>
              <a:t>2</a:t>
            </a:r>
          </a:p>
        </p:txBody>
      </p:sp>
      <p:sp>
        <p:nvSpPr>
          <p:cNvPr id="40" name="TextBox 39">
            <a:extLst>
              <a:ext uri="{FF2B5EF4-FFF2-40B4-BE49-F238E27FC236}">
                <a16:creationId xmlns:a16="http://schemas.microsoft.com/office/drawing/2014/main" id="{1500E5FC-752C-ED44-88B3-D3DD110E9D97}"/>
              </a:ext>
            </a:extLst>
          </p:cNvPr>
          <p:cNvSpPr txBox="1"/>
          <p:nvPr/>
        </p:nvSpPr>
        <p:spPr>
          <a:xfrm>
            <a:off x="5103709" y="6860721"/>
            <a:ext cx="828510" cy="936948"/>
          </a:xfrm>
          <a:prstGeom prst="rect">
            <a:avLst/>
          </a:prstGeom>
        </p:spPr>
        <p:txBody>
          <a:bodyPr vert="horz" wrap="square" lIns="91440" tIns="45720" rIns="91440" bIns="45720" rtlCol="0">
            <a:noAutofit/>
          </a:bodyPr>
          <a:lstStyle/>
          <a:p>
            <a:pPr>
              <a:buClr>
                <a:schemeClr val="accent1"/>
              </a:buClr>
            </a:pPr>
            <a:r>
              <a:rPr lang="en-US" sz="5400" b="1" dirty="0">
                <a:solidFill>
                  <a:srgbClr val="002060"/>
                </a:solidFill>
                <a:latin typeface="Arial" panose="020B0604020202020204" pitchFamily="34" charset="0"/>
                <a:cs typeface="Arial" panose="020B0604020202020204" pitchFamily="34" charset="0"/>
              </a:rPr>
              <a:t>3</a:t>
            </a:r>
          </a:p>
        </p:txBody>
      </p:sp>
      <p:sp>
        <p:nvSpPr>
          <p:cNvPr id="41" name="TextBox 40">
            <a:extLst>
              <a:ext uri="{FF2B5EF4-FFF2-40B4-BE49-F238E27FC236}">
                <a16:creationId xmlns:a16="http://schemas.microsoft.com/office/drawing/2014/main" id="{46C75940-20B7-B542-A3C6-CEB05645225A}"/>
              </a:ext>
            </a:extLst>
          </p:cNvPr>
          <p:cNvSpPr txBox="1"/>
          <p:nvPr/>
        </p:nvSpPr>
        <p:spPr>
          <a:xfrm>
            <a:off x="5107648" y="8118380"/>
            <a:ext cx="828510" cy="936948"/>
          </a:xfrm>
          <a:prstGeom prst="rect">
            <a:avLst/>
          </a:prstGeom>
        </p:spPr>
        <p:txBody>
          <a:bodyPr vert="horz" wrap="square" lIns="91440" tIns="45720" rIns="91440" bIns="45720" rtlCol="0">
            <a:noAutofit/>
          </a:bodyPr>
          <a:lstStyle/>
          <a:p>
            <a:pPr>
              <a:buClr>
                <a:schemeClr val="accent1"/>
              </a:buClr>
            </a:pPr>
            <a:r>
              <a:rPr lang="en-US" sz="5400" b="1" dirty="0">
                <a:solidFill>
                  <a:srgbClr val="002060"/>
                </a:solidFill>
                <a:latin typeface="Arial" panose="020B0604020202020204" pitchFamily="34" charset="0"/>
                <a:cs typeface="Arial" panose="020B0604020202020204" pitchFamily="34" charset="0"/>
              </a:rPr>
              <a:t>4</a:t>
            </a:r>
          </a:p>
        </p:txBody>
      </p:sp>
      <p:sp>
        <p:nvSpPr>
          <p:cNvPr id="44" name="TextBox 43">
            <a:extLst>
              <a:ext uri="{FF2B5EF4-FFF2-40B4-BE49-F238E27FC236}">
                <a16:creationId xmlns:a16="http://schemas.microsoft.com/office/drawing/2014/main" id="{3B43A7D1-ACF2-1143-8C1C-45BF0E880153}"/>
              </a:ext>
            </a:extLst>
          </p:cNvPr>
          <p:cNvSpPr txBox="1"/>
          <p:nvPr/>
        </p:nvSpPr>
        <p:spPr>
          <a:xfrm>
            <a:off x="347873" y="1734803"/>
            <a:ext cx="3432625" cy="355594"/>
          </a:xfrm>
          <a:prstGeom prst="rect">
            <a:avLst/>
          </a:prstGeom>
        </p:spPr>
        <p:txBody>
          <a:bodyPr vert="horz" wrap="square" lIns="91440" tIns="45720" rIns="91440" bIns="45720" rtlCol="0">
            <a:noAutofit/>
          </a:bodyPr>
          <a:lstStyle/>
          <a:p>
            <a:pPr algn="ctr">
              <a:buClr>
                <a:schemeClr val="accent1"/>
              </a:buClr>
            </a:pPr>
            <a:r>
              <a:rPr lang="en-US" sz="2000" b="1" dirty="0">
                <a:solidFill>
                  <a:schemeClr val="bg1"/>
                </a:solidFill>
                <a:latin typeface="Arial" panose="020B0604020202020204" pitchFamily="34" charset="0"/>
                <a:cs typeface="Arial" panose="020B0604020202020204" pitchFamily="34" charset="0"/>
              </a:rPr>
              <a:t>DAILY </a:t>
            </a:r>
            <a:r>
              <a:rPr lang="en-US" sz="2000" b="1" dirty="0">
                <a:solidFill>
                  <a:srgbClr val="002060"/>
                </a:solidFill>
                <a:latin typeface="Arial" panose="020B0604020202020204" pitchFamily="34" charset="0"/>
                <a:cs typeface="Arial" panose="020B0604020202020204" pitchFamily="34" charset="0"/>
              </a:rPr>
              <a:t>SELF-SCREENING</a:t>
            </a:r>
          </a:p>
        </p:txBody>
      </p:sp>
      <p:cxnSp>
        <p:nvCxnSpPr>
          <p:cNvPr id="45" name="Straight Connector 44">
            <a:extLst>
              <a:ext uri="{FF2B5EF4-FFF2-40B4-BE49-F238E27FC236}">
                <a16:creationId xmlns:a16="http://schemas.microsoft.com/office/drawing/2014/main" id="{426C87A2-3E63-304D-AABD-F6845158B4B9}"/>
              </a:ext>
            </a:extLst>
          </p:cNvPr>
          <p:cNvCxnSpPr>
            <a:cxnSpLocks/>
          </p:cNvCxnSpPr>
          <p:nvPr/>
        </p:nvCxnSpPr>
        <p:spPr>
          <a:xfrm flipH="1">
            <a:off x="435106" y="1567302"/>
            <a:ext cx="7010726"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B4F33922-223A-7A44-9357-CDC07FCDC480}"/>
              </a:ext>
            </a:extLst>
          </p:cNvPr>
          <p:cNvCxnSpPr>
            <a:cxnSpLocks/>
          </p:cNvCxnSpPr>
          <p:nvPr/>
        </p:nvCxnSpPr>
        <p:spPr>
          <a:xfrm flipV="1">
            <a:off x="3905658" y="1770502"/>
            <a:ext cx="0" cy="3979085"/>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14185623-120D-404A-92C1-91494719A5E0}"/>
              </a:ext>
            </a:extLst>
          </p:cNvPr>
          <p:cNvSpPr txBox="1"/>
          <p:nvPr/>
        </p:nvSpPr>
        <p:spPr>
          <a:xfrm>
            <a:off x="4242359" y="1734803"/>
            <a:ext cx="3432625" cy="355594"/>
          </a:xfrm>
          <a:prstGeom prst="rect">
            <a:avLst/>
          </a:prstGeom>
        </p:spPr>
        <p:txBody>
          <a:bodyPr vert="horz" wrap="square" lIns="91440" tIns="45720" rIns="91440" bIns="45720" rtlCol="0">
            <a:noAutofit/>
          </a:bodyPr>
          <a:lstStyle/>
          <a:p>
            <a:pPr algn="ctr">
              <a:buClr>
                <a:schemeClr val="accent1"/>
              </a:buClr>
            </a:pPr>
            <a:r>
              <a:rPr lang="en-US" sz="2000" b="1" dirty="0">
                <a:solidFill>
                  <a:schemeClr val="bg1"/>
                </a:solidFill>
                <a:latin typeface="Arial" panose="020B0604020202020204" pitchFamily="34" charset="0"/>
                <a:cs typeface="Arial" panose="020B0604020202020204" pitchFamily="34" charset="0"/>
              </a:rPr>
              <a:t>PERSONAL </a:t>
            </a:r>
            <a:r>
              <a:rPr lang="en-US" sz="2000" b="1" dirty="0">
                <a:solidFill>
                  <a:srgbClr val="002060"/>
                </a:solidFill>
                <a:latin typeface="Arial" panose="020B0604020202020204" pitchFamily="34" charset="0"/>
                <a:cs typeface="Arial" panose="020B0604020202020204" pitchFamily="34" charset="0"/>
              </a:rPr>
              <a:t>HYGIENE</a:t>
            </a:r>
          </a:p>
        </p:txBody>
      </p:sp>
      <p:sp>
        <p:nvSpPr>
          <p:cNvPr id="50" name="Rectangle 49">
            <a:extLst>
              <a:ext uri="{FF2B5EF4-FFF2-40B4-BE49-F238E27FC236}">
                <a16:creationId xmlns:a16="http://schemas.microsoft.com/office/drawing/2014/main" id="{CC586AD5-00E8-7C44-B667-6E57DCDA4F10}"/>
              </a:ext>
            </a:extLst>
          </p:cNvPr>
          <p:cNvSpPr/>
          <p:nvPr/>
        </p:nvSpPr>
        <p:spPr>
          <a:xfrm>
            <a:off x="5045686" y="2197100"/>
            <a:ext cx="1857119" cy="707886"/>
          </a:xfrm>
          <a:prstGeom prst="rect">
            <a:avLst/>
          </a:prstGeom>
        </p:spPr>
        <p:txBody>
          <a:bodyPr wrap="square">
            <a:spAutoFit/>
          </a:bodyPr>
          <a:lstStyle/>
          <a:p>
            <a:r>
              <a:rPr lang="en-US" sz="1000" dirty="0">
                <a:solidFill>
                  <a:schemeClr val="bg1"/>
                </a:solidFill>
                <a:effectLst/>
                <a:latin typeface="Helvetica" pitchFamily="2" charset="0"/>
              </a:rPr>
              <a:t>Wash your hands</a:t>
            </a:r>
          </a:p>
          <a:p>
            <a:r>
              <a:rPr lang="en-US" sz="1000" dirty="0">
                <a:solidFill>
                  <a:schemeClr val="bg1"/>
                </a:solidFill>
                <a:latin typeface="Helvetica" pitchFamily="2" charset="0"/>
              </a:rPr>
              <a:t>frequently with </a:t>
            </a:r>
            <a:r>
              <a:rPr lang="en-US" sz="1000" b="1" dirty="0">
                <a:solidFill>
                  <a:srgbClr val="002060"/>
                </a:solidFill>
                <a:latin typeface="Helvetica" pitchFamily="2" charset="0"/>
              </a:rPr>
              <a:t>soap</a:t>
            </a:r>
          </a:p>
          <a:p>
            <a:r>
              <a:rPr lang="en-US" sz="1000" b="1" dirty="0">
                <a:solidFill>
                  <a:srgbClr val="002060"/>
                </a:solidFill>
                <a:latin typeface="Helvetica" pitchFamily="2" charset="0"/>
              </a:rPr>
              <a:t>a</a:t>
            </a:r>
            <a:r>
              <a:rPr lang="en-US" sz="1000" b="1" dirty="0">
                <a:solidFill>
                  <a:srgbClr val="002060"/>
                </a:solidFill>
                <a:effectLst/>
                <a:latin typeface="Helvetica" pitchFamily="2" charset="0"/>
              </a:rPr>
              <a:t>nd water for at</a:t>
            </a:r>
          </a:p>
          <a:p>
            <a:r>
              <a:rPr lang="en-US" sz="1000" b="1" dirty="0">
                <a:solidFill>
                  <a:srgbClr val="002060"/>
                </a:solidFill>
                <a:latin typeface="Helvetica" pitchFamily="2" charset="0"/>
              </a:rPr>
              <a:t>least 20 seconds</a:t>
            </a:r>
            <a:endParaRPr lang="en-US" sz="1000" b="1" dirty="0">
              <a:solidFill>
                <a:srgbClr val="002060"/>
              </a:solidFill>
              <a:effectLst/>
              <a:latin typeface="Helvetica" pitchFamily="2" charset="0"/>
            </a:endParaRPr>
          </a:p>
        </p:txBody>
      </p:sp>
      <p:sp>
        <p:nvSpPr>
          <p:cNvPr id="51" name="Rectangle 50">
            <a:extLst>
              <a:ext uri="{FF2B5EF4-FFF2-40B4-BE49-F238E27FC236}">
                <a16:creationId xmlns:a16="http://schemas.microsoft.com/office/drawing/2014/main" id="{30179A17-77C8-3248-AA78-D24E8CF4B038}"/>
              </a:ext>
            </a:extLst>
          </p:cNvPr>
          <p:cNvSpPr/>
          <p:nvPr/>
        </p:nvSpPr>
        <p:spPr>
          <a:xfrm>
            <a:off x="6393944" y="3173376"/>
            <a:ext cx="1342493" cy="707886"/>
          </a:xfrm>
          <a:prstGeom prst="rect">
            <a:avLst/>
          </a:prstGeom>
        </p:spPr>
        <p:txBody>
          <a:bodyPr wrap="square">
            <a:spAutoFit/>
          </a:bodyPr>
          <a:lstStyle/>
          <a:p>
            <a:r>
              <a:rPr lang="en-US" sz="1000" dirty="0">
                <a:solidFill>
                  <a:schemeClr val="bg1"/>
                </a:solidFill>
                <a:latin typeface="Helvetica" pitchFamily="2" charset="0"/>
              </a:rPr>
              <a:t>Use antibacterial</a:t>
            </a:r>
          </a:p>
          <a:p>
            <a:r>
              <a:rPr lang="en-US" sz="1000" dirty="0">
                <a:solidFill>
                  <a:schemeClr val="bg1"/>
                </a:solidFill>
                <a:latin typeface="Helvetica" pitchFamily="2" charset="0"/>
              </a:rPr>
              <a:t>g</a:t>
            </a:r>
            <a:r>
              <a:rPr lang="en-US" sz="1000" dirty="0">
                <a:solidFill>
                  <a:schemeClr val="bg1"/>
                </a:solidFill>
                <a:effectLst/>
                <a:latin typeface="Helvetica" pitchFamily="2" charset="0"/>
              </a:rPr>
              <a:t>el with 60% alcohol</a:t>
            </a:r>
          </a:p>
          <a:p>
            <a:r>
              <a:rPr lang="en-US" sz="1000" dirty="0">
                <a:solidFill>
                  <a:schemeClr val="bg1"/>
                </a:solidFill>
                <a:latin typeface="Helvetica" pitchFamily="2" charset="0"/>
              </a:rPr>
              <a:t>if you’re unable to wash your hands</a:t>
            </a:r>
            <a:endParaRPr lang="en-US" sz="1000" dirty="0">
              <a:solidFill>
                <a:schemeClr val="bg1"/>
              </a:solidFill>
              <a:effectLst/>
              <a:latin typeface="Helvetica" pitchFamily="2" charset="0"/>
            </a:endParaRPr>
          </a:p>
        </p:txBody>
      </p:sp>
      <p:sp>
        <p:nvSpPr>
          <p:cNvPr id="53" name="Rectangle 52">
            <a:extLst>
              <a:ext uri="{FF2B5EF4-FFF2-40B4-BE49-F238E27FC236}">
                <a16:creationId xmlns:a16="http://schemas.microsoft.com/office/drawing/2014/main" id="{64AC252D-B419-0841-A96E-B8DE4EA02CC8}"/>
              </a:ext>
            </a:extLst>
          </p:cNvPr>
          <p:cNvSpPr/>
          <p:nvPr/>
        </p:nvSpPr>
        <p:spPr>
          <a:xfrm>
            <a:off x="4573974" y="5320381"/>
            <a:ext cx="1566466" cy="553998"/>
          </a:xfrm>
          <a:prstGeom prst="rect">
            <a:avLst/>
          </a:prstGeom>
        </p:spPr>
        <p:txBody>
          <a:bodyPr wrap="square">
            <a:spAutoFit/>
          </a:bodyPr>
          <a:lstStyle/>
          <a:p>
            <a:pPr algn="r"/>
            <a:r>
              <a:rPr lang="en-US" sz="1000" b="1" dirty="0">
                <a:solidFill>
                  <a:srgbClr val="002060"/>
                </a:solidFill>
                <a:effectLst/>
                <a:latin typeface="Helvetica" pitchFamily="2" charset="0"/>
              </a:rPr>
              <a:t>Don’t touch your </a:t>
            </a:r>
            <a:r>
              <a:rPr lang="en-US" sz="1000" b="1" dirty="0">
                <a:solidFill>
                  <a:srgbClr val="002060"/>
                </a:solidFill>
                <a:latin typeface="Helvetica" pitchFamily="2" charset="0"/>
              </a:rPr>
              <a:t>face </a:t>
            </a:r>
            <a:r>
              <a:rPr lang="en-US" sz="1000" dirty="0">
                <a:solidFill>
                  <a:schemeClr val="bg1"/>
                </a:solidFill>
                <a:latin typeface="Helvetica" pitchFamily="2" charset="0"/>
              </a:rPr>
              <a:t>including y</a:t>
            </a:r>
            <a:r>
              <a:rPr lang="en-US" sz="1000" dirty="0">
                <a:solidFill>
                  <a:schemeClr val="bg1"/>
                </a:solidFill>
                <a:effectLst/>
                <a:latin typeface="Helvetica" pitchFamily="2" charset="0"/>
              </a:rPr>
              <a:t>our mouth, ears, </a:t>
            </a:r>
            <a:r>
              <a:rPr lang="en-US" sz="1000" dirty="0">
                <a:solidFill>
                  <a:schemeClr val="bg1"/>
                </a:solidFill>
                <a:latin typeface="Helvetica" pitchFamily="2" charset="0"/>
              </a:rPr>
              <a:t>eyes and nose</a:t>
            </a:r>
            <a:endParaRPr lang="en-US" sz="1000" dirty="0">
              <a:solidFill>
                <a:schemeClr val="bg1"/>
              </a:solidFill>
              <a:effectLst/>
              <a:latin typeface="Helvetica" pitchFamily="2" charset="0"/>
            </a:endParaRPr>
          </a:p>
        </p:txBody>
      </p:sp>
      <p:pic>
        <p:nvPicPr>
          <p:cNvPr id="54" name="Picture 53">
            <a:extLst>
              <a:ext uri="{FF2B5EF4-FFF2-40B4-BE49-F238E27FC236}">
                <a16:creationId xmlns:a16="http://schemas.microsoft.com/office/drawing/2014/main" id="{3793BAC9-CBFA-464F-B574-491D5E25706B}"/>
              </a:ext>
            </a:extLst>
          </p:cNvPr>
          <p:cNvPicPr>
            <a:picLocks noChangeAspect="1"/>
          </p:cNvPicPr>
          <p:nvPr/>
        </p:nvPicPr>
        <p:blipFill>
          <a:blip r:embed="rId7"/>
          <a:stretch>
            <a:fillRect/>
          </a:stretch>
        </p:blipFill>
        <p:spPr>
          <a:xfrm>
            <a:off x="4243134" y="2219904"/>
            <a:ext cx="1147944" cy="1147944"/>
          </a:xfrm>
          <a:prstGeom prst="rect">
            <a:avLst/>
          </a:prstGeom>
        </p:spPr>
      </p:pic>
      <p:pic>
        <p:nvPicPr>
          <p:cNvPr id="55" name="Picture 54">
            <a:extLst>
              <a:ext uri="{FF2B5EF4-FFF2-40B4-BE49-F238E27FC236}">
                <a16:creationId xmlns:a16="http://schemas.microsoft.com/office/drawing/2014/main" id="{DE4DEE39-BD4A-E24D-BCAE-CFE2B7923385}"/>
              </a:ext>
            </a:extLst>
          </p:cNvPr>
          <p:cNvPicPr>
            <a:picLocks noChangeAspect="1"/>
          </p:cNvPicPr>
          <p:nvPr/>
        </p:nvPicPr>
        <p:blipFill>
          <a:blip r:embed="rId8"/>
          <a:stretch>
            <a:fillRect/>
          </a:stretch>
        </p:blipFill>
        <p:spPr>
          <a:xfrm>
            <a:off x="6629439" y="2421041"/>
            <a:ext cx="726843" cy="726842"/>
          </a:xfrm>
          <a:prstGeom prst="rect">
            <a:avLst/>
          </a:prstGeom>
        </p:spPr>
      </p:pic>
      <p:pic>
        <p:nvPicPr>
          <p:cNvPr id="56" name="Picture 55">
            <a:extLst>
              <a:ext uri="{FF2B5EF4-FFF2-40B4-BE49-F238E27FC236}">
                <a16:creationId xmlns:a16="http://schemas.microsoft.com/office/drawing/2014/main" id="{247E32C4-EC00-CD4D-89B1-937FCE314982}"/>
              </a:ext>
            </a:extLst>
          </p:cNvPr>
          <p:cNvPicPr>
            <a:picLocks noChangeAspect="1"/>
          </p:cNvPicPr>
          <p:nvPr/>
        </p:nvPicPr>
        <p:blipFill>
          <a:blip r:embed="rId9"/>
          <a:stretch>
            <a:fillRect/>
          </a:stretch>
        </p:blipFill>
        <p:spPr>
          <a:xfrm>
            <a:off x="4362278" y="3962630"/>
            <a:ext cx="967570" cy="967570"/>
          </a:xfrm>
          <a:prstGeom prst="rect">
            <a:avLst/>
          </a:prstGeom>
        </p:spPr>
      </p:pic>
      <p:pic>
        <p:nvPicPr>
          <p:cNvPr id="57" name="Picture 56">
            <a:extLst>
              <a:ext uri="{FF2B5EF4-FFF2-40B4-BE49-F238E27FC236}">
                <a16:creationId xmlns:a16="http://schemas.microsoft.com/office/drawing/2014/main" id="{4EDCB974-A08D-0D45-A40A-EBB8936D92DA}"/>
              </a:ext>
            </a:extLst>
          </p:cNvPr>
          <p:cNvPicPr>
            <a:picLocks noChangeAspect="1"/>
          </p:cNvPicPr>
          <p:nvPr/>
        </p:nvPicPr>
        <p:blipFill>
          <a:blip r:embed="rId10"/>
          <a:stretch>
            <a:fillRect/>
          </a:stretch>
        </p:blipFill>
        <p:spPr>
          <a:xfrm>
            <a:off x="6271569" y="5153354"/>
            <a:ext cx="835763" cy="835763"/>
          </a:xfrm>
          <a:prstGeom prst="rect">
            <a:avLst/>
          </a:prstGeom>
        </p:spPr>
      </p:pic>
      <p:cxnSp>
        <p:nvCxnSpPr>
          <p:cNvPr id="60" name="Straight Arrow Connector 59">
            <a:extLst>
              <a:ext uri="{FF2B5EF4-FFF2-40B4-BE49-F238E27FC236}">
                <a16:creationId xmlns:a16="http://schemas.microsoft.com/office/drawing/2014/main" id="{8ECA712B-5856-A14C-A0BE-AB5E425D03FA}"/>
              </a:ext>
            </a:extLst>
          </p:cNvPr>
          <p:cNvCxnSpPr/>
          <p:nvPr/>
        </p:nvCxnSpPr>
        <p:spPr>
          <a:xfrm>
            <a:off x="5461921" y="3088502"/>
            <a:ext cx="852359" cy="0"/>
          </a:xfrm>
          <a:prstGeom prst="straightConnector1">
            <a:avLst/>
          </a:prstGeom>
          <a:ln w="28575">
            <a:solidFill>
              <a:srgbClr val="00206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61" name="Rectangle 60">
            <a:extLst>
              <a:ext uri="{FF2B5EF4-FFF2-40B4-BE49-F238E27FC236}">
                <a16:creationId xmlns:a16="http://schemas.microsoft.com/office/drawing/2014/main" id="{E4FD9015-A7B1-3A45-884B-020F21B11FEF}"/>
              </a:ext>
            </a:extLst>
          </p:cNvPr>
          <p:cNvSpPr/>
          <p:nvPr/>
        </p:nvSpPr>
        <p:spPr>
          <a:xfrm>
            <a:off x="5692699" y="3072108"/>
            <a:ext cx="349568" cy="276999"/>
          </a:xfrm>
          <a:prstGeom prst="rect">
            <a:avLst/>
          </a:prstGeom>
        </p:spPr>
        <p:txBody>
          <a:bodyPr wrap="square">
            <a:spAutoFit/>
          </a:bodyPr>
          <a:lstStyle/>
          <a:p>
            <a:r>
              <a:rPr lang="en-US" sz="1200" b="1" i="1" dirty="0">
                <a:solidFill>
                  <a:srgbClr val="002060"/>
                </a:solidFill>
                <a:effectLst/>
                <a:latin typeface="Helvetica" pitchFamily="2" charset="0"/>
              </a:rPr>
              <a:t>or</a:t>
            </a:r>
          </a:p>
        </p:txBody>
      </p:sp>
      <p:sp>
        <p:nvSpPr>
          <p:cNvPr id="68" name="Rectangle 67">
            <a:extLst>
              <a:ext uri="{FF2B5EF4-FFF2-40B4-BE49-F238E27FC236}">
                <a16:creationId xmlns:a16="http://schemas.microsoft.com/office/drawing/2014/main" id="{0DC3CBAC-6516-3742-B636-2665F88F73FD}"/>
              </a:ext>
            </a:extLst>
          </p:cNvPr>
          <p:cNvSpPr/>
          <p:nvPr/>
        </p:nvSpPr>
        <p:spPr>
          <a:xfrm>
            <a:off x="5462119" y="4033809"/>
            <a:ext cx="1972655" cy="861774"/>
          </a:xfrm>
          <a:prstGeom prst="rect">
            <a:avLst/>
          </a:prstGeom>
        </p:spPr>
        <p:txBody>
          <a:bodyPr wrap="square">
            <a:spAutoFit/>
          </a:bodyPr>
          <a:lstStyle/>
          <a:p>
            <a:r>
              <a:rPr lang="en-US" sz="1000" b="1" dirty="0">
                <a:solidFill>
                  <a:srgbClr val="002060"/>
                </a:solidFill>
                <a:effectLst/>
                <a:latin typeface="Helvetica" pitchFamily="2" charset="0"/>
              </a:rPr>
              <a:t>When sneezing or</a:t>
            </a:r>
          </a:p>
          <a:p>
            <a:r>
              <a:rPr lang="en-US" sz="1000" b="1" dirty="0">
                <a:solidFill>
                  <a:srgbClr val="002060"/>
                </a:solidFill>
                <a:latin typeface="Helvetica" pitchFamily="2" charset="0"/>
              </a:rPr>
              <a:t>coughing cover your nose and mouth with </a:t>
            </a:r>
            <a:r>
              <a:rPr lang="en-US" sz="1000" b="1" dirty="0">
                <a:solidFill>
                  <a:schemeClr val="bg1"/>
                </a:solidFill>
                <a:latin typeface="Helvetica" pitchFamily="2" charset="0"/>
              </a:rPr>
              <a:t> </a:t>
            </a:r>
            <a:r>
              <a:rPr lang="en-US" sz="1000" dirty="0">
                <a:solidFill>
                  <a:schemeClr val="bg1"/>
                </a:solidFill>
                <a:latin typeface="Helvetica" pitchFamily="2" charset="0"/>
              </a:rPr>
              <a:t>the inner angle o</a:t>
            </a:r>
            <a:r>
              <a:rPr lang="en-US" sz="1000" dirty="0">
                <a:solidFill>
                  <a:schemeClr val="bg1"/>
                </a:solidFill>
                <a:effectLst/>
                <a:latin typeface="Helvetica" pitchFamily="2" charset="0"/>
              </a:rPr>
              <a:t>f your arm or with d</a:t>
            </a:r>
            <a:r>
              <a:rPr lang="en-US" sz="1000" dirty="0">
                <a:solidFill>
                  <a:schemeClr val="bg1"/>
                </a:solidFill>
                <a:latin typeface="Helvetica" pitchFamily="2" charset="0"/>
              </a:rPr>
              <a:t>isposable handkerchief</a:t>
            </a:r>
            <a:endParaRPr lang="en-US" sz="1000" dirty="0">
              <a:solidFill>
                <a:schemeClr val="bg1"/>
              </a:solidFill>
              <a:effectLst/>
              <a:latin typeface="Helvetica" pitchFamily="2" charset="0"/>
            </a:endParaRPr>
          </a:p>
        </p:txBody>
      </p:sp>
      <p:sp>
        <p:nvSpPr>
          <p:cNvPr id="75" name="Rectangle 74">
            <a:extLst>
              <a:ext uri="{FF2B5EF4-FFF2-40B4-BE49-F238E27FC236}">
                <a16:creationId xmlns:a16="http://schemas.microsoft.com/office/drawing/2014/main" id="{DB9F27DD-FD94-F74F-8E1F-1AC05FDA9B58}"/>
              </a:ext>
            </a:extLst>
          </p:cNvPr>
          <p:cNvSpPr/>
          <p:nvPr/>
        </p:nvSpPr>
        <p:spPr>
          <a:xfrm>
            <a:off x="559412" y="2215871"/>
            <a:ext cx="3009546" cy="400110"/>
          </a:xfrm>
          <a:prstGeom prst="rect">
            <a:avLst/>
          </a:prstGeom>
        </p:spPr>
        <p:txBody>
          <a:bodyPr wrap="square">
            <a:spAutoFit/>
          </a:bodyPr>
          <a:lstStyle/>
          <a:p>
            <a:pPr algn="ctr"/>
            <a:r>
              <a:rPr lang="en-US" sz="1000" b="1" dirty="0">
                <a:solidFill>
                  <a:srgbClr val="002060"/>
                </a:solidFill>
                <a:effectLst/>
                <a:latin typeface="Helvetica" pitchFamily="2" charset="0"/>
              </a:rPr>
              <a:t>Are you experiencing any of the following COVID-19 symptoms?</a:t>
            </a:r>
          </a:p>
        </p:txBody>
      </p:sp>
      <p:sp>
        <p:nvSpPr>
          <p:cNvPr id="77" name="Rectangle 76">
            <a:extLst>
              <a:ext uri="{FF2B5EF4-FFF2-40B4-BE49-F238E27FC236}">
                <a16:creationId xmlns:a16="http://schemas.microsoft.com/office/drawing/2014/main" id="{F8EBB3E8-B489-2F48-963B-1D859D35369D}"/>
              </a:ext>
            </a:extLst>
          </p:cNvPr>
          <p:cNvSpPr/>
          <p:nvPr/>
        </p:nvSpPr>
        <p:spPr>
          <a:xfrm>
            <a:off x="412938" y="3578879"/>
            <a:ext cx="1102680" cy="553998"/>
          </a:xfrm>
          <a:prstGeom prst="rect">
            <a:avLst/>
          </a:prstGeom>
        </p:spPr>
        <p:txBody>
          <a:bodyPr wrap="square">
            <a:spAutoFit/>
          </a:bodyPr>
          <a:lstStyle/>
          <a:p>
            <a:r>
              <a:rPr lang="en-US" sz="1000" dirty="0">
                <a:solidFill>
                  <a:schemeClr val="bg1"/>
                </a:solidFill>
                <a:effectLst/>
                <a:latin typeface="Helvetica" pitchFamily="2" charset="0"/>
              </a:rPr>
              <a:t>Temperature </a:t>
            </a:r>
          </a:p>
          <a:p>
            <a:r>
              <a:rPr lang="en-US" sz="1000" b="1" dirty="0">
                <a:solidFill>
                  <a:srgbClr val="002060"/>
                </a:solidFill>
                <a:effectLst/>
                <a:latin typeface="Helvetica" pitchFamily="2" charset="0"/>
              </a:rPr>
              <a:t>&gt;38ºC (100.4ºF)+</a:t>
            </a:r>
          </a:p>
        </p:txBody>
      </p:sp>
      <p:sp>
        <p:nvSpPr>
          <p:cNvPr id="78" name="Rectangle 77">
            <a:extLst>
              <a:ext uri="{FF2B5EF4-FFF2-40B4-BE49-F238E27FC236}">
                <a16:creationId xmlns:a16="http://schemas.microsoft.com/office/drawing/2014/main" id="{6D6D293F-590E-894F-A5AA-5226441F76F1}"/>
              </a:ext>
            </a:extLst>
          </p:cNvPr>
          <p:cNvSpPr/>
          <p:nvPr/>
        </p:nvSpPr>
        <p:spPr>
          <a:xfrm>
            <a:off x="1793179" y="3565490"/>
            <a:ext cx="1054109" cy="861774"/>
          </a:xfrm>
          <a:prstGeom prst="rect">
            <a:avLst/>
          </a:prstGeom>
        </p:spPr>
        <p:txBody>
          <a:bodyPr wrap="square">
            <a:spAutoFit/>
          </a:bodyPr>
          <a:lstStyle/>
          <a:p>
            <a:r>
              <a:rPr lang="en-US" sz="1000" dirty="0">
                <a:solidFill>
                  <a:schemeClr val="bg1"/>
                </a:solidFill>
                <a:effectLst/>
                <a:latin typeface="Helvetica" pitchFamily="2" charset="0"/>
              </a:rPr>
              <a:t>Frequent</a:t>
            </a:r>
          </a:p>
          <a:p>
            <a:r>
              <a:rPr lang="en-US" sz="1000" dirty="0">
                <a:solidFill>
                  <a:schemeClr val="bg1"/>
                </a:solidFill>
                <a:latin typeface="Helvetica" pitchFamily="2" charset="0"/>
              </a:rPr>
              <a:t>unexplained</a:t>
            </a:r>
            <a:endParaRPr lang="en-US" sz="1000" dirty="0">
              <a:solidFill>
                <a:schemeClr val="bg1"/>
              </a:solidFill>
              <a:effectLst/>
              <a:latin typeface="Helvetica" pitchFamily="2" charset="0"/>
            </a:endParaRPr>
          </a:p>
          <a:p>
            <a:r>
              <a:rPr lang="en-US" sz="1000" b="1" dirty="0">
                <a:solidFill>
                  <a:srgbClr val="002060"/>
                </a:solidFill>
                <a:effectLst/>
                <a:latin typeface="Helvetica" pitchFamily="2" charset="0"/>
              </a:rPr>
              <a:t>Cough </a:t>
            </a:r>
            <a:r>
              <a:rPr lang="en-US" sz="1000" b="1" dirty="0">
                <a:solidFill>
                  <a:srgbClr val="002060"/>
                </a:solidFill>
                <a:latin typeface="Helvetica" pitchFamily="2" charset="0"/>
              </a:rPr>
              <a:t>and/or</a:t>
            </a:r>
          </a:p>
          <a:p>
            <a:r>
              <a:rPr lang="en-US" sz="1000" b="1" dirty="0">
                <a:solidFill>
                  <a:srgbClr val="002060"/>
                </a:solidFill>
                <a:latin typeface="Helvetica" pitchFamily="2" charset="0"/>
              </a:rPr>
              <a:t>difficulty breathing</a:t>
            </a:r>
            <a:endParaRPr lang="en-US" sz="1000" b="1" dirty="0">
              <a:solidFill>
                <a:srgbClr val="002060"/>
              </a:solidFill>
              <a:effectLst/>
              <a:latin typeface="Helvetica" pitchFamily="2" charset="0"/>
            </a:endParaRPr>
          </a:p>
        </p:txBody>
      </p:sp>
      <p:sp>
        <p:nvSpPr>
          <p:cNvPr id="79" name="Rectangle 78">
            <a:extLst>
              <a:ext uri="{FF2B5EF4-FFF2-40B4-BE49-F238E27FC236}">
                <a16:creationId xmlns:a16="http://schemas.microsoft.com/office/drawing/2014/main" id="{D8469292-3546-1947-AC46-07030E7A9778}"/>
              </a:ext>
            </a:extLst>
          </p:cNvPr>
          <p:cNvSpPr/>
          <p:nvPr/>
        </p:nvSpPr>
        <p:spPr>
          <a:xfrm>
            <a:off x="2948879" y="3578190"/>
            <a:ext cx="1000822" cy="400110"/>
          </a:xfrm>
          <a:prstGeom prst="rect">
            <a:avLst/>
          </a:prstGeom>
        </p:spPr>
        <p:txBody>
          <a:bodyPr wrap="square">
            <a:spAutoFit/>
          </a:bodyPr>
          <a:lstStyle/>
          <a:p>
            <a:r>
              <a:rPr lang="en-US" sz="1000" dirty="0">
                <a:solidFill>
                  <a:schemeClr val="bg1"/>
                </a:solidFill>
                <a:latin typeface="Helvetica" pitchFamily="2" charset="0"/>
              </a:rPr>
              <a:t>Unexplained</a:t>
            </a:r>
            <a:endParaRPr lang="en-US" sz="1000" dirty="0">
              <a:solidFill>
                <a:schemeClr val="bg1"/>
              </a:solidFill>
              <a:effectLst/>
              <a:latin typeface="Helvetica" pitchFamily="2" charset="0"/>
            </a:endParaRPr>
          </a:p>
          <a:p>
            <a:r>
              <a:rPr lang="en-US" sz="1000" b="1" dirty="0">
                <a:solidFill>
                  <a:srgbClr val="002060"/>
                </a:solidFill>
                <a:latin typeface="Helvetica" pitchFamily="2" charset="0"/>
              </a:rPr>
              <a:t>T</a:t>
            </a:r>
            <a:r>
              <a:rPr lang="en-US" sz="1000" b="1" dirty="0">
                <a:solidFill>
                  <a:srgbClr val="002060"/>
                </a:solidFill>
                <a:effectLst/>
                <a:latin typeface="Helvetica" pitchFamily="2" charset="0"/>
              </a:rPr>
              <a:t>iredness</a:t>
            </a:r>
          </a:p>
        </p:txBody>
      </p:sp>
      <p:pic>
        <p:nvPicPr>
          <p:cNvPr id="80" name="Picture 79">
            <a:extLst>
              <a:ext uri="{FF2B5EF4-FFF2-40B4-BE49-F238E27FC236}">
                <a16:creationId xmlns:a16="http://schemas.microsoft.com/office/drawing/2014/main" id="{9E454F08-78FF-7546-BB38-D2CE468ACFDA}"/>
              </a:ext>
            </a:extLst>
          </p:cNvPr>
          <p:cNvPicPr>
            <a:picLocks noChangeAspect="1"/>
          </p:cNvPicPr>
          <p:nvPr/>
        </p:nvPicPr>
        <p:blipFill>
          <a:blip r:embed="rId11"/>
          <a:stretch>
            <a:fillRect/>
          </a:stretch>
        </p:blipFill>
        <p:spPr>
          <a:xfrm>
            <a:off x="531256" y="4974680"/>
            <a:ext cx="566333" cy="566333"/>
          </a:xfrm>
          <a:prstGeom prst="rect">
            <a:avLst/>
          </a:prstGeom>
        </p:spPr>
      </p:pic>
      <p:sp>
        <p:nvSpPr>
          <p:cNvPr id="84" name="TextBox 83">
            <a:extLst>
              <a:ext uri="{FF2B5EF4-FFF2-40B4-BE49-F238E27FC236}">
                <a16:creationId xmlns:a16="http://schemas.microsoft.com/office/drawing/2014/main" id="{972E68EE-BB2C-3546-8616-BBA26B41E0A4}"/>
              </a:ext>
            </a:extLst>
          </p:cNvPr>
          <p:cNvSpPr txBox="1"/>
          <p:nvPr/>
        </p:nvSpPr>
        <p:spPr>
          <a:xfrm>
            <a:off x="1188057" y="4595155"/>
            <a:ext cx="2685286" cy="1338828"/>
          </a:xfrm>
          <a:prstGeom prst="rect">
            <a:avLst/>
          </a:prstGeom>
          <a:noFill/>
        </p:spPr>
        <p:txBody>
          <a:bodyPr wrap="square" rtlCol="0">
            <a:spAutoFit/>
          </a:bodyPr>
          <a:lstStyle/>
          <a:p>
            <a:endParaRPr lang="en-US" sz="900" b="1" dirty="0">
              <a:solidFill>
                <a:srgbClr val="EE3131"/>
              </a:solidFill>
              <a:latin typeface="Arial" panose="020B0604020202020204" pitchFamily="34" charset="0"/>
              <a:cs typeface="Arial" panose="020B0604020202020204" pitchFamily="34" charset="0"/>
            </a:endParaRPr>
          </a:p>
          <a:p>
            <a:r>
              <a:rPr lang="en-US" sz="900" b="1" dirty="0">
                <a:solidFill>
                  <a:srgbClr val="002060"/>
                </a:solidFill>
                <a:latin typeface="Arial" panose="020B0604020202020204" pitchFamily="34" charset="0"/>
                <a:cs typeface="Arial" panose="020B0604020202020204" pitchFamily="34" charset="0"/>
              </a:rPr>
              <a:t>If the answer is YES you may have  symptoms of COVID-19.</a:t>
            </a:r>
          </a:p>
          <a:p>
            <a:endParaRPr lang="en-US" sz="900" b="1" dirty="0">
              <a:solidFill>
                <a:srgbClr val="002060"/>
              </a:solidFill>
              <a:latin typeface="Arial" panose="020B0604020202020204" pitchFamily="34" charset="0"/>
              <a:cs typeface="Arial" panose="020B0604020202020204" pitchFamily="34" charset="0"/>
            </a:endParaRPr>
          </a:p>
          <a:p>
            <a:r>
              <a:rPr lang="en-US" sz="900" b="1" dirty="0">
                <a:solidFill>
                  <a:srgbClr val="002060"/>
                </a:solidFill>
                <a:latin typeface="Arial" panose="020B0604020202020204" pitchFamily="34" charset="0"/>
                <a:cs typeface="Arial" panose="020B0604020202020204" pitchFamily="34" charset="0"/>
              </a:rPr>
              <a:t>We ask that you please seek medical attention, contact your HR representative  and remain off company property for 14   days to self-quarantine.</a:t>
            </a:r>
          </a:p>
          <a:p>
            <a:endParaRPr lang="en-US" sz="900" b="1" dirty="0">
              <a:solidFill>
                <a:srgbClr val="EE3131"/>
              </a:solidFill>
            </a:endParaRPr>
          </a:p>
        </p:txBody>
      </p:sp>
      <p:pic>
        <p:nvPicPr>
          <p:cNvPr id="85" name="Picture 84">
            <a:extLst>
              <a:ext uri="{FF2B5EF4-FFF2-40B4-BE49-F238E27FC236}">
                <a16:creationId xmlns:a16="http://schemas.microsoft.com/office/drawing/2014/main" id="{E4F8FAB4-9DA0-844B-8E29-12749EE2B35E}"/>
              </a:ext>
            </a:extLst>
          </p:cNvPr>
          <p:cNvPicPr>
            <a:picLocks noChangeAspect="1"/>
          </p:cNvPicPr>
          <p:nvPr/>
        </p:nvPicPr>
        <p:blipFill>
          <a:blip r:embed="rId12"/>
          <a:stretch>
            <a:fillRect/>
          </a:stretch>
        </p:blipFill>
        <p:spPr>
          <a:xfrm>
            <a:off x="423096" y="2733902"/>
            <a:ext cx="753789" cy="753789"/>
          </a:xfrm>
          <a:prstGeom prst="rect">
            <a:avLst/>
          </a:prstGeom>
        </p:spPr>
      </p:pic>
      <p:pic>
        <p:nvPicPr>
          <p:cNvPr id="86" name="Picture 85">
            <a:extLst>
              <a:ext uri="{FF2B5EF4-FFF2-40B4-BE49-F238E27FC236}">
                <a16:creationId xmlns:a16="http://schemas.microsoft.com/office/drawing/2014/main" id="{BF17FE78-4373-2F44-AB55-05852ABEE5AA}"/>
              </a:ext>
            </a:extLst>
          </p:cNvPr>
          <p:cNvPicPr>
            <a:picLocks noChangeAspect="1"/>
          </p:cNvPicPr>
          <p:nvPr/>
        </p:nvPicPr>
        <p:blipFill>
          <a:blip r:embed="rId13"/>
          <a:stretch>
            <a:fillRect/>
          </a:stretch>
        </p:blipFill>
        <p:spPr>
          <a:xfrm>
            <a:off x="3032867" y="2726146"/>
            <a:ext cx="557805" cy="753789"/>
          </a:xfrm>
          <a:prstGeom prst="rect">
            <a:avLst/>
          </a:prstGeom>
        </p:spPr>
      </p:pic>
    </p:spTree>
    <p:extLst>
      <p:ext uri="{BB962C8B-B14F-4D97-AF65-F5344CB8AC3E}">
        <p14:creationId xmlns:p14="http://schemas.microsoft.com/office/powerpoint/2010/main" val="186090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88616A5-7CFC-6C43-BEE5-3BD97C26BA6B}"/>
              </a:ext>
            </a:extLst>
          </p:cNvPr>
          <p:cNvPicPr>
            <a:picLocks noChangeAspect="1"/>
          </p:cNvPicPr>
          <p:nvPr/>
        </p:nvPicPr>
        <p:blipFill>
          <a:blip r:embed="rId2"/>
          <a:stretch>
            <a:fillRect/>
          </a:stretch>
        </p:blipFill>
        <p:spPr>
          <a:xfrm>
            <a:off x="0" y="0"/>
            <a:ext cx="7772400" cy="10058400"/>
          </a:xfrm>
          <a:prstGeom prst="rect">
            <a:avLst/>
          </a:prstGeom>
        </p:spPr>
      </p:pic>
      <p:pic>
        <p:nvPicPr>
          <p:cNvPr id="3" name="Picture 2">
            <a:extLst>
              <a:ext uri="{FF2B5EF4-FFF2-40B4-BE49-F238E27FC236}">
                <a16:creationId xmlns:a16="http://schemas.microsoft.com/office/drawing/2014/main" id="{46052196-B9F1-3B4F-B5F8-82DFFD9822C7}"/>
              </a:ext>
            </a:extLst>
          </p:cNvPr>
          <p:cNvPicPr>
            <a:picLocks noChangeAspect="1"/>
          </p:cNvPicPr>
          <p:nvPr/>
        </p:nvPicPr>
        <p:blipFill>
          <a:blip r:embed="rId3"/>
          <a:stretch>
            <a:fillRect/>
          </a:stretch>
        </p:blipFill>
        <p:spPr>
          <a:xfrm>
            <a:off x="0" y="0"/>
            <a:ext cx="7772400" cy="10058400"/>
          </a:xfrm>
          <a:prstGeom prst="rect">
            <a:avLst/>
          </a:prstGeom>
        </p:spPr>
      </p:pic>
    </p:spTree>
    <p:extLst>
      <p:ext uri="{BB962C8B-B14F-4D97-AF65-F5344CB8AC3E}">
        <p14:creationId xmlns:p14="http://schemas.microsoft.com/office/powerpoint/2010/main" val="7164907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69311560-CED3-ED47-A344-EE0614C67513}"/>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2000"/>
                    </a14:imgEffect>
                  </a14:imgLayer>
                </a14:imgProps>
              </a:ext>
              <a:ext uri="{28A0092B-C50C-407E-A947-70E740481C1C}">
                <a14:useLocalDpi xmlns:a14="http://schemas.microsoft.com/office/drawing/2010/main"/>
              </a:ext>
            </a:extLst>
          </a:blip>
          <a:srcRect/>
          <a:stretch/>
        </p:blipFill>
        <p:spPr>
          <a:xfrm>
            <a:off x="10369" y="-1"/>
            <a:ext cx="7751662" cy="10058401"/>
          </a:xfrm>
          <a:prstGeom prst="rect">
            <a:avLst/>
          </a:prstGeom>
        </p:spPr>
      </p:pic>
      <p:sp>
        <p:nvSpPr>
          <p:cNvPr id="18" name="Rectangle 17">
            <a:extLst>
              <a:ext uri="{FF2B5EF4-FFF2-40B4-BE49-F238E27FC236}">
                <a16:creationId xmlns:a16="http://schemas.microsoft.com/office/drawing/2014/main" id="{944AAEA4-DEF0-3040-B85C-8E28B687A939}"/>
              </a:ext>
            </a:extLst>
          </p:cNvPr>
          <p:cNvSpPr/>
          <p:nvPr/>
        </p:nvSpPr>
        <p:spPr>
          <a:xfrm>
            <a:off x="10370" y="2"/>
            <a:ext cx="7751661" cy="10058399"/>
          </a:xfrm>
          <a:prstGeom prst="rect">
            <a:avLst/>
          </a:prstGeom>
          <a:solidFill>
            <a:srgbClr val="3C5771">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9"/>
          </a:p>
        </p:txBody>
      </p:sp>
      <p:sp>
        <p:nvSpPr>
          <p:cNvPr id="6" name="Rectangle 3">
            <a:extLst>
              <a:ext uri="{FF2B5EF4-FFF2-40B4-BE49-F238E27FC236}">
                <a16:creationId xmlns:a16="http://schemas.microsoft.com/office/drawing/2014/main" id="{971FB70A-9FA8-FE40-9CC7-08F7177CF2C4}"/>
              </a:ext>
            </a:extLst>
          </p:cNvPr>
          <p:cNvSpPr>
            <a:spLocks noChangeArrowheads="1"/>
          </p:cNvSpPr>
          <p:nvPr/>
        </p:nvSpPr>
        <p:spPr bwMode="auto">
          <a:xfrm>
            <a:off x="10371" y="9512170"/>
            <a:ext cx="7751661" cy="346478"/>
          </a:xfrm>
          <a:prstGeom prst="rect">
            <a:avLst/>
          </a:prstGeom>
        </p:spPr>
        <p:txBody>
          <a:bodyPr spcFirstLastPara="1" vert="horz" wrap="square" lIns="0" tIns="0" rIns="0" bIns="0" rtlCol="0" anchor="t" anchorCtr="0">
            <a:noAutofit/>
          </a:bodyPr>
          <a:lstStyle/>
          <a:p>
            <a:pPr marL="458756" algn="ctr" defTabSz="860169">
              <a:lnSpc>
                <a:spcPct val="110000"/>
              </a:lnSpc>
              <a:spcBef>
                <a:spcPts val="1505"/>
              </a:spcBef>
              <a:buSzPts val="5800"/>
            </a:pPr>
            <a:r>
              <a:rPr lang="en-US" altLang="en-US" sz="987" b="1" dirty="0">
                <a:solidFill>
                  <a:schemeClr val="bg1"/>
                </a:solidFill>
                <a:latin typeface="Libre Franklin" pitchFamily="2" charset="77"/>
              </a:rPr>
              <a:t>www.reopeningsafely.ca</a:t>
            </a:r>
          </a:p>
        </p:txBody>
      </p:sp>
      <p:pic>
        <p:nvPicPr>
          <p:cNvPr id="23" name="Picture 22">
            <a:extLst>
              <a:ext uri="{FF2B5EF4-FFF2-40B4-BE49-F238E27FC236}">
                <a16:creationId xmlns:a16="http://schemas.microsoft.com/office/drawing/2014/main" id="{009820B7-BF2E-0840-A177-985099285E35}"/>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11500"/>
                    </a14:imgEffect>
                    <a14:imgEffect>
                      <a14:saturation sat="400000"/>
                    </a14:imgEffect>
                    <a14:imgEffect>
                      <a14:brightnessContrast bright="100000"/>
                    </a14:imgEffect>
                  </a14:imgLayer>
                </a14:imgProps>
              </a:ext>
            </a:extLst>
          </a:blip>
          <a:stretch>
            <a:fillRect/>
          </a:stretch>
        </p:blipFill>
        <p:spPr>
          <a:xfrm>
            <a:off x="6563608" y="8990039"/>
            <a:ext cx="1198423" cy="1068362"/>
          </a:xfrm>
          <a:prstGeom prst="rect">
            <a:avLst/>
          </a:prstGeom>
        </p:spPr>
      </p:pic>
    </p:spTree>
    <p:extLst>
      <p:ext uri="{BB962C8B-B14F-4D97-AF65-F5344CB8AC3E}">
        <p14:creationId xmlns:p14="http://schemas.microsoft.com/office/powerpoint/2010/main" val="39361367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720435C-1B61-C847-B6C8-3EB9C9E4E32E}"/>
              </a:ext>
            </a:extLst>
          </p:cNvPr>
          <p:cNvSpPr txBox="1"/>
          <p:nvPr/>
        </p:nvSpPr>
        <p:spPr>
          <a:xfrm>
            <a:off x="857882" y="737865"/>
            <a:ext cx="6069288" cy="3357966"/>
          </a:xfrm>
          <a:prstGeom prst="rect">
            <a:avLst/>
          </a:prstGeom>
        </p:spPr>
        <p:txBody>
          <a:bodyPr vert="horz" lIns="91440" tIns="45720" rIns="91440" bIns="45720" rtlCol="0" anchor="ctr">
            <a:normAutofit/>
          </a:bodyPr>
          <a:lstStyle/>
          <a:p>
            <a:pPr algn="ctr" defTabSz="685800">
              <a:lnSpc>
                <a:spcPct val="90000"/>
              </a:lnSpc>
              <a:spcBef>
                <a:spcPct val="0"/>
              </a:spcBef>
              <a:spcAft>
                <a:spcPts val="600"/>
              </a:spcAft>
            </a:pPr>
            <a:r>
              <a:rPr lang="en-US" sz="5400" b="1" dirty="0">
                <a:solidFill>
                  <a:srgbClr val="FFFFFF"/>
                </a:solidFill>
                <a:latin typeface="Arial" panose="020B0604020202020204" pitchFamily="34" charset="0"/>
                <a:ea typeface="+mj-ea"/>
                <a:cs typeface="Arial" panose="020B0604020202020204" pitchFamily="34" charset="0"/>
              </a:rPr>
              <a:t>This Bathroom</a:t>
            </a:r>
          </a:p>
          <a:p>
            <a:pPr algn="ctr" defTabSz="685800">
              <a:lnSpc>
                <a:spcPct val="90000"/>
              </a:lnSpc>
              <a:spcBef>
                <a:spcPct val="0"/>
              </a:spcBef>
              <a:spcAft>
                <a:spcPts val="600"/>
              </a:spcAft>
            </a:pPr>
            <a:r>
              <a:rPr lang="en-US" sz="5400" b="1" dirty="0">
                <a:solidFill>
                  <a:srgbClr val="FFFFFF"/>
                </a:solidFill>
                <a:latin typeface="Arial" panose="020B0604020202020204" pitchFamily="34" charset="0"/>
                <a:ea typeface="+mj-ea"/>
                <a:cs typeface="Arial" panose="020B0604020202020204" pitchFamily="34" charset="0"/>
              </a:rPr>
              <a:t>is Regularly</a:t>
            </a:r>
          </a:p>
          <a:p>
            <a:pPr algn="ctr" defTabSz="685800">
              <a:lnSpc>
                <a:spcPct val="90000"/>
              </a:lnSpc>
              <a:spcBef>
                <a:spcPct val="0"/>
              </a:spcBef>
              <a:spcAft>
                <a:spcPts val="600"/>
              </a:spcAft>
            </a:pPr>
            <a:r>
              <a:rPr lang="en-US" sz="5400" b="1" dirty="0">
                <a:solidFill>
                  <a:srgbClr val="FFFFFF"/>
                </a:solidFill>
                <a:latin typeface="Arial" panose="020B0604020202020204" pitchFamily="34" charset="0"/>
                <a:ea typeface="+mj-ea"/>
                <a:cs typeface="Arial" panose="020B0604020202020204" pitchFamily="34" charset="0"/>
              </a:rPr>
              <a:t>Disinfected</a:t>
            </a:r>
          </a:p>
        </p:txBody>
      </p:sp>
      <p:pic>
        <p:nvPicPr>
          <p:cNvPr id="4" name="Picture 3" descr="A close up of a logo&#10;&#10;Description automatically generated">
            <a:extLst>
              <a:ext uri="{FF2B5EF4-FFF2-40B4-BE49-F238E27FC236}">
                <a16:creationId xmlns:a16="http://schemas.microsoft.com/office/drawing/2014/main" id="{FBFDBA02-15A4-AD4B-B123-C0A7D296DB2C}"/>
              </a:ext>
            </a:extLst>
          </p:cNvPr>
          <p:cNvPicPr>
            <a:picLocks noChangeAspect="1"/>
          </p:cNvPicPr>
          <p:nvPr/>
        </p:nvPicPr>
        <p:blipFill>
          <a:blip r:embed="rId2"/>
          <a:stretch>
            <a:fillRect/>
          </a:stretch>
        </p:blipFill>
        <p:spPr>
          <a:xfrm>
            <a:off x="1522041" y="4843658"/>
            <a:ext cx="4756088" cy="4756088"/>
          </a:xfrm>
          <a:prstGeom prst="rect">
            <a:avLst/>
          </a:prstGeom>
        </p:spPr>
      </p:pic>
      <p:sp>
        <p:nvSpPr>
          <p:cNvPr id="3" name="TextBox 2">
            <a:extLst>
              <a:ext uri="{FF2B5EF4-FFF2-40B4-BE49-F238E27FC236}">
                <a16:creationId xmlns:a16="http://schemas.microsoft.com/office/drawing/2014/main" id="{8469BDCB-80DE-7345-979C-7A11FBAEFFE8}"/>
              </a:ext>
            </a:extLst>
          </p:cNvPr>
          <p:cNvSpPr txBox="1"/>
          <p:nvPr/>
        </p:nvSpPr>
        <p:spPr>
          <a:xfrm>
            <a:off x="0" y="7403441"/>
            <a:ext cx="7772400" cy="2046714"/>
          </a:xfrm>
          <a:prstGeom prst="rect">
            <a:avLst/>
          </a:prstGeom>
          <a:noFill/>
        </p:spPr>
        <p:txBody>
          <a:bodyPr wrap="square" rtlCol="0" anchor="ctr">
            <a:spAutoFit/>
          </a:bodyPr>
          <a:lstStyle/>
          <a:p>
            <a:pPr algn="ctr">
              <a:spcAft>
                <a:spcPts val="600"/>
              </a:spcAft>
            </a:pPr>
            <a:endParaRPr lang="en-US" sz="2800" b="1">
              <a:solidFill>
                <a:srgbClr val="EE3131"/>
              </a:solidFill>
              <a:latin typeface="Arial" panose="020B0604020202020204" pitchFamily="34" charset="0"/>
              <a:cs typeface="Arial" panose="020B0604020202020204" pitchFamily="34" charset="0"/>
            </a:endParaRPr>
          </a:p>
          <a:p>
            <a:pPr algn="ctr">
              <a:spcAft>
                <a:spcPts val="600"/>
              </a:spcAft>
            </a:pPr>
            <a:r>
              <a:rPr lang="en-US" sz="2800" b="1" dirty="0">
                <a:solidFill>
                  <a:srgbClr val="20A3D9"/>
                </a:solidFill>
                <a:latin typeface="Arial" panose="020B0604020202020204" pitchFamily="34" charset="0"/>
                <a:cs typeface="Arial" panose="020B0604020202020204" pitchFamily="34" charset="0"/>
              </a:rPr>
              <a:t>Remember to wash your hands for</a:t>
            </a:r>
            <a:endParaRPr lang="en-US" sz="2800" b="1">
              <a:solidFill>
                <a:srgbClr val="20A3D9"/>
              </a:solidFill>
              <a:latin typeface="Arial" panose="020B0604020202020204" pitchFamily="34" charset="0"/>
              <a:cs typeface="Arial" panose="020B0604020202020204" pitchFamily="34" charset="0"/>
            </a:endParaRPr>
          </a:p>
          <a:p>
            <a:pPr algn="ctr">
              <a:spcAft>
                <a:spcPts val="600"/>
              </a:spcAft>
            </a:pPr>
            <a:r>
              <a:rPr lang="en-US" sz="2800" b="1" dirty="0">
                <a:solidFill>
                  <a:srgbClr val="20A3D9"/>
                </a:solidFill>
                <a:latin typeface="Arial" panose="020B0604020202020204" pitchFamily="34" charset="0"/>
                <a:cs typeface="Arial" panose="020B0604020202020204" pitchFamily="34" charset="0"/>
              </a:rPr>
              <a:t>at least 20 seconds</a:t>
            </a:r>
            <a:endParaRPr lang="en-US" sz="2800" b="1">
              <a:solidFill>
                <a:srgbClr val="20A3D9"/>
              </a:solidFill>
              <a:latin typeface="Arial" panose="020B0604020202020204" pitchFamily="34" charset="0"/>
              <a:cs typeface="Arial" panose="020B0604020202020204" pitchFamily="34" charset="0"/>
            </a:endParaRPr>
          </a:p>
          <a:p>
            <a:pPr algn="ctr">
              <a:spcAft>
                <a:spcPts val="600"/>
              </a:spcAft>
            </a:pPr>
            <a:endParaRPr lang="en-US" sz="2800" b="1">
              <a:solidFill>
                <a:srgbClr val="EE313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36684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5A2ABAE-ECA4-A04A-B7CC-BFB3525BF3EF}"/>
              </a:ext>
            </a:extLst>
          </p:cNvPr>
          <p:cNvSpPr txBox="1"/>
          <p:nvPr/>
        </p:nvSpPr>
        <p:spPr>
          <a:xfrm>
            <a:off x="857882" y="737865"/>
            <a:ext cx="6069288" cy="3357966"/>
          </a:xfrm>
          <a:prstGeom prst="rect">
            <a:avLst/>
          </a:prstGeom>
        </p:spPr>
        <p:txBody>
          <a:bodyPr vert="horz" lIns="91440" tIns="45720" rIns="91440" bIns="45720" rtlCol="0" anchor="ctr">
            <a:normAutofit/>
          </a:bodyPr>
          <a:lstStyle/>
          <a:p>
            <a:pPr algn="ctr" defTabSz="685800">
              <a:lnSpc>
                <a:spcPct val="90000"/>
              </a:lnSpc>
              <a:spcBef>
                <a:spcPct val="0"/>
              </a:spcBef>
              <a:spcAft>
                <a:spcPts val="600"/>
              </a:spcAft>
            </a:pPr>
            <a:r>
              <a:rPr lang="en-US" sz="5400" b="1" dirty="0">
                <a:solidFill>
                  <a:srgbClr val="FFFFFF"/>
                </a:solidFill>
                <a:latin typeface="Arial" panose="020B0604020202020204" pitchFamily="34" charset="0"/>
                <a:ea typeface="+mj-ea"/>
                <a:cs typeface="Arial" panose="020B0604020202020204" pitchFamily="34" charset="0"/>
              </a:rPr>
              <a:t>For Your Safety,</a:t>
            </a:r>
          </a:p>
          <a:p>
            <a:pPr algn="ctr" defTabSz="685800">
              <a:lnSpc>
                <a:spcPct val="90000"/>
              </a:lnSpc>
              <a:spcBef>
                <a:spcPct val="0"/>
              </a:spcBef>
              <a:spcAft>
                <a:spcPts val="600"/>
              </a:spcAft>
            </a:pPr>
            <a:r>
              <a:rPr lang="en-US" sz="5400" b="1" dirty="0">
                <a:solidFill>
                  <a:srgbClr val="FFFFFF"/>
                </a:solidFill>
                <a:latin typeface="Arial" panose="020B0604020202020204" pitchFamily="34" charset="0"/>
                <a:ea typeface="+mj-ea"/>
                <a:cs typeface="Arial" panose="020B0604020202020204" pitchFamily="34" charset="0"/>
              </a:rPr>
              <a:t>This Facility is</a:t>
            </a:r>
          </a:p>
          <a:p>
            <a:pPr algn="ctr" defTabSz="685800">
              <a:lnSpc>
                <a:spcPct val="90000"/>
              </a:lnSpc>
              <a:spcBef>
                <a:spcPct val="0"/>
              </a:spcBef>
              <a:spcAft>
                <a:spcPts val="600"/>
              </a:spcAft>
            </a:pPr>
            <a:r>
              <a:rPr lang="en-US" sz="5400" b="1" dirty="0">
                <a:solidFill>
                  <a:srgbClr val="FFFFFF"/>
                </a:solidFill>
                <a:latin typeface="Arial" panose="020B0604020202020204" pitchFamily="34" charset="0"/>
                <a:ea typeface="+mj-ea"/>
                <a:cs typeface="Arial" panose="020B0604020202020204" pitchFamily="34" charset="0"/>
              </a:rPr>
              <a:t>Regularly</a:t>
            </a:r>
          </a:p>
          <a:p>
            <a:pPr algn="ctr" defTabSz="685800">
              <a:lnSpc>
                <a:spcPct val="90000"/>
              </a:lnSpc>
              <a:spcBef>
                <a:spcPct val="0"/>
              </a:spcBef>
              <a:spcAft>
                <a:spcPts val="600"/>
              </a:spcAft>
            </a:pPr>
            <a:r>
              <a:rPr lang="en-US" sz="5400" b="1" dirty="0">
                <a:solidFill>
                  <a:srgbClr val="FFFFFF"/>
                </a:solidFill>
                <a:latin typeface="Arial" panose="020B0604020202020204" pitchFamily="34" charset="0"/>
                <a:ea typeface="+mj-ea"/>
                <a:cs typeface="Arial" panose="020B0604020202020204" pitchFamily="34" charset="0"/>
              </a:rPr>
              <a:t>Disinfected</a:t>
            </a:r>
          </a:p>
        </p:txBody>
      </p:sp>
      <p:pic>
        <p:nvPicPr>
          <p:cNvPr id="6" name="Picture 5">
            <a:extLst>
              <a:ext uri="{FF2B5EF4-FFF2-40B4-BE49-F238E27FC236}">
                <a16:creationId xmlns:a16="http://schemas.microsoft.com/office/drawing/2014/main" id="{870E826E-D699-FE42-B2F0-1026934F139A}"/>
              </a:ext>
            </a:extLst>
          </p:cNvPr>
          <p:cNvPicPr>
            <a:picLocks noChangeAspect="1"/>
          </p:cNvPicPr>
          <p:nvPr/>
        </p:nvPicPr>
        <p:blipFill>
          <a:blip r:embed="rId2"/>
          <a:stretch>
            <a:fillRect/>
          </a:stretch>
        </p:blipFill>
        <p:spPr>
          <a:xfrm>
            <a:off x="1522041" y="4843658"/>
            <a:ext cx="4756088" cy="4756088"/>
          </a:xfrm>
          <a:prstGeom prst="rect">
            <a:avLst/>
          </a:prstGeom>
        </p:spPr>
      </p:pic>
      <p:sp>
        <p:nvSpPr>
          <p:cNvPr id="2" name="TextBox 1">
            <a:extLst>
              <a:ext uri="{FF2B5EF4-FFF2-40B4-BE49-F238E27FC236}">
                <a16:creationId xmlns:a16="http://schemas.microsoft.com/office/drawing/2014/main" id="{7692294E-3E5F-EA46-B0AA-22A1EAB16334}"/>
              </a:ext>
            </a:extLst>
          </p:cNvPr>
          <p:cNvSpPr txBox="1"/>
          <p:nvPr/>
        </p:nvSpPr>
        <p:spPr>
          <a:xfrm>
            <a:off x="0" y="7441913"/>
            <a:ext cx="7772400" cy="1969770"/>
          </a:xfrm>
          <a:prstGeom prst="rect">
            <a:avLst/>
          </a:prstGeom>
          <a:noFill/>
        </p:spPr>
        <p:txBody>
          <a:bodyPr wrap="square" rtlCol="0" anchor="ctr">
            <a:spAutoFit/>
          </a:bodyPr>
          <a:lstStyle/>
          <a:p>
            <a:pPr algn="ctr">
              <a:spcAft>
                <a:spcPts val="600"/>
              </a:spcAft>
            </a:pPr>
            <a:endParaRPr lang="en-US" sz="2800" b="1">
              <a:solidFill>
                <a:srgbClr val="EE3131"/>
              </a:solidFill>
              <a:latin typeface="Arial" panose="020B0604020202020204" pitchFamily="34" charset="0"/>
              <a:cs typeface="Arial" panose="020B0604020202020204" pitchFamily="34" charset="0"/>
            </a:endParaRPr>
          </a:p>
          <a:p>
            <a:pPr algn="ctr">
              <a:spcAft>
                <a:spcPts val="600"/>
              </a:spcAft>
            </a:pPr>
            <a:r>
              <a:rPr lang="en-US" sz="2800" b="1" dirty="0">
                <a:solidFill>
                  <a:srgbClr val="20A3D9"/>
                </a:solidFill>
                <a:latin typeface="Arial" panose="020B0604020202020204" pitchFamily="34" charset="0"/>
                <a:cs typeface="Arial" panose="020B0604020202020204" pitchFamily="34" charset="0"/>
              </a:rPr>
              <a:t>Please double check employee                   Self-Screening protocols before entering</a:t>
            </a:r>
            <a:endParaRPr lang="en-US" sz="2800" b="1">
              <a:solidFill>
                <a:srgbClr val="20A3D9"/>
              </a:solidFill>
              <a:latin typeface="Arial" panose="020B0604020202020204" pitchFamily="34" charset="0"/>
              <a:cs typeface="Arial" panose="020B0604020202020204" pitchFamily="34" charset="0"/>
            </a:endParaRPr>
          </a:p>
          <a:p>
            <a:pPr algn="ctr">
              <a:spcAft>
                <a:spcPts val="600"/>
              </a:spcAft>
            </a:pPr>
            <a:endParaRPr lang="en-US" sz="2800" b="1">
              <a:solidFill>
                <a:srgbClr val="EE313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8462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5EF9960-43AB-4343-AA8D-7C0F7DBA28A9}"/>
              </a:ext>
            </a:extLst>
          </p:cNvPr>
          <p:cNvSpPr txBox="1"/>
          <p:nvPr/>
        </p:nvSpPr>
        <p:spPr>
          <a:xfrm>
            <a:off x="857882" y="737865"/>
            <a:ext cx="6069288" cy="3357966"/>
          </a:xfrm>
          <a:prstGeom prst="rect">
            <a:avLst/>
          </a:prstGeom>
        </p:spPr>
        <p:txBody>
          <a:bodyPr vert="horz" lIns="91440" tIns="45720" rIns="91440" bIns="45720" rtlCol="0" anchor="ctr">
            <a:normAutofit/>
          </a:bodyPr>
          <a:lstStyle/>
          <a:p>
            <a:pPr algn="ctr" defTabSz="685800">
              <a:lnSpc>
                <a:spcPct val="90000"/>
              </a:lnSpc>
              <a:spcBef>
                <a:spcPct val="0"/>
              </a:spcBef>
              <a:spcAft>
                <a:spcPts val="600"/>
              </a:spcAft>
            </a:pPr>
            <a:r>
              <a:rPr lang="en-US" sz="5400" b="1" dirty="0">
                <a:solidFill>
                  <a:srgbClr val="FFFFFF"/>
                </a:solidFill>
                <a:latin typeface="Arial" panose="020B0604020202020204" pitchFamily="34" charset="0"/>
                <a:ea typeface="+mj-ea"/>
                <a:cs typeface="Arial" panose="020B0604020202020204" pitchFamily="34" charset="0"/>
              </a:rPr>
              <a:t>This Kitchen</a:t>
            </a:r>
          </a:p>
          <a:p>
            <a:pPr algn="ctr" defTabSz="685800">
              <a:lnSpc>
                <a:spcPct val="90000"/>
              </a:lnSpc>
              <a:spcBef>
                <a:spcPct val="0"/>
              </a:spcBef>
              <a:spcAft>
                <a:spcPts val="600"/>
              </a:spcAft>
            </a:pPr>
            <a:r>
              <a:rPr lang="en-US" sz="5400" b="1" dirty="0">
                <a:solidFill>
                  <a:srgbClr val="FFFFFF"/>
                </a:solidFill>
                <a:latin typeface="Arial" panose="020B0604020202020204" pitchFamily="34" charset="0"/>
                <a:ea typeface="+mj-ea"/>
                <a:cs typeface="Arial" panose="020B0604020202020204" pitchFamily="34" charset="0"/>
              </a:rPr>
              <a:t>is Regularly</a:t>
            </a:r>
          </a:p>
          <a:p>
            <a:pPr algn="ctr" defTabSz="685800">
              <a:lnSpc>
                <a:spcPct val="90000"/>
              </a:lnSpc>
              <a:spcBef>
                <a:spcPct val="0"/>
              </a:spcBef>
              <a:spcAft>
                <a:spcPts val="600"/>
              </a:spcAft>
            </a:pPr>
            <a:r>
              <a:rPr lang="en-US" sz="5400" b="1" dirty="0">
                <a:solidFill>
                  <a:srgbClr val="FFFFFF"/>
                </a:solidFill>
                <a:latin typeface="Arial" panose="020B0604020202020204" pitchFamily="34" charset="0"/>
                <a:ea typeface="+mj-ea"/>
                <a:cs typeface="Arial" panose="020B0604020202020204" pitchFamily="34" charset="0"/>
              </a:rPr>
              <a:t>Disinfected</a:t>
            </a:r>
          </a:p>
        </p:txBody>
      </p:sp>
      <p:pic>
        <p:nvPicPr>
          <p:cNvPr id="4" name="Picture 3">
            <a:extLst>
              <a:ext uri="{FF2B5EF4-FFF2-40B4-BE49-F238E27FC236}">
                <a16:creationId xmlns:a16="http://schemas.microsoft.com/office/drawing/2014/main" id="{0F1AC548-F69B-E846-8FDB-EF2BE87176B1}"/>
              </a:ext>
            </a:extLst>
          </p:cNvPr>
          <p:cNvPicPr>
            <a:picLocks noChangeAspect="1"/>
          </p:cNvPicPr>
          <p:nvPr/>
        </p:nvPicPr>
        <p:blipFill>
          <a:blip r:embed="rId2"/>
          <a:stretch>
            <a:fillRect/>
          </a:stretch>
        </p:blipFill>
        <p:spPr>
          <a:xfrm>
            <a:off x="1522041" y="4843658"/>
            <a:ext cx="4756088" cy="4756088"/>
          </a:xfrm>
          <a:prstGeom prst="rect">
            <a:avLst/>
          </a:prstGeom>
        </p:spPr>
      </p:pic>
      <p:sp>
        <p:nvSpPr>
          <p:cNvPr id="7" name="TextBox 6">
            <a:extLst>
              <a:ext uri="{FF2B5EF4-FFF2-40B4-BE49-F238E27FC236}">
                <a16:creationId xmlns:a16="http://schemas.microsoft.com/office/drawing/2014/main" id="{16E5FC6A-8FC7-AB49-92CD-5B34761F1DD4}"/>
              </a:ext>
            </a:extLst>
          </p:cNvPr>
          <p:cNvSpPr txBox="1"/>
          <p:nvPr/>
        </p:nvSpPr>
        <p:spPr>
          <a:xfrm>
            <a:off x="0" y="7657356"/>
            <a:ext cx="7772400" cy="1538883"/>
          </a:xfrm>
          <a:prstGeom prst="rect">
            <a:avLst/>
          </a:prstGeom>
          <a:noFill/>
        </p:spPr>
        <p:txBody>
          <a:bodyPr wrap="square" rtlCol="0" anchor="ctr">
            <a:spAutoFit/>
          </a:bodyPr>
          <a:lstStyle/>
          <a:p>
            <a:pPr algn="ctr">
              <a:spcAft>
                <a:spcPts val="600"/>
              </a:spcAft>
            </a:pPr>
            <a:endParaRPr lang="en-US" sz="2800" b="1">
              <a:solidFill>
                <a:srgbClr val="20A3D9"/>
              </a:solidFill>
              <a:latin typeface="Arial" panose="020B0604020202020204" pitchFamily="34" charset="0"/>
              <a:cs typeface="Arial" panose="020B0604020202020204" pitchFamily="34" charset="0"/>
            </a:endParaRPr>
          </a:p>
          <a:p>
            <a:pPr algn="ctr">
              <a:spcAft>
                <a:spcPts val="600"/>
              </a:spcAft>
            </a:pPr>
            <a:r>
              <a:rPr lang="en-US" sz="2800" b="1" dirty="0">
                <a:solidFill>
                  <a:srgbClr val="20A3D9"/>
                </a:solidFill>
                <a:latin typeface="Arial" panose="020B0604020202020204" pitchFamily="34" charset="0"/>
                <a:cs typeface="Arial" panose="020B0604020202020204" pitchFamily="34" charset="0"/>
              </a:rPr>
              <a:t>Remember we are all in this together</a:t>
            </a:r>
            <a:endParaRPr lang="en-US" sz="2800" b="1">
              <a:solidFill>
                <a:srgbClr val="20A3D9"/>
              </a:solidFill>
              <a:latin typeface="Arial" panose="020B0604020202020204" pitchFamily="34" charset="0"/>
              <a:cs typeface="Arial" panose="020B0604020202020204" pitchFamily="34" charset="0"/>
            </a:endParaRPr>
          </a:p>
          <a:p>
            <a:pPr algn="ctr">
              <a:spcAft>
                <a:spcPts val="600"/>
              </a:spcAft>
            </a:pPr>
            <a:endParaRPr lang="en-US" sz="2800" b="1">
              <a:solidFill>
                <a:srgbClr val="20A3D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3585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1FE1FC2-E258-3D49-8EA7-8088960C3FE8}"/>
              </a:ext>
            </a:extLst>
          </p:cNvPr>
          <p:cNvSpPr txBox="1"/>
          <p:nvPr/>
        </p:nvSpPr>
        <p:spPr>
          <a:xfrm>
            <a:off x="857882" y="737865"/>
            <a:ext cx="6069288" cy="3357966"/>
          </a:xfrm>
          <a:prstGeom prst="rect">
            <a:avLst/>
          </a:prstGeom>
        </p:spPr>
        <p:txBody>
          <a:bodyPr vert="horz" lIns="91440" tIns="45720" rIns="91440" bIns="45720" rtlCol="0" anchor="ctr">
            <a:normAutofit/>
          </a:bodyPr>
          <a:lstStyle/>
          <a:p>
            <a:pPr algn="ctr" defTabSz="685800">
              <a:lnSpc>
                <a:spcPct val="90000"/>
              </a:lnSpc>
              <a:spcBef>
                <a:spcPct val="0"/>
              </a:spcBef>
              <a:spcAft>
                <a:spcPts val="600"/>
              </a:spcAft>
            </a:pPr>
            <a:r>
              <a:rPr lang="en-US" sz="5400" b="1" dirty="0">
                <a:solidFill>
                  <a:srgbClr val="FFFFFF"/>
                </a:solidFill>
                <a:latin typeface="Arial" panose="020B0604020202020204" pitchFamily="34" charset="0"/>
                <a:ea typeface="+mj-ea"/>
                <a:cs typeface="Arial" panose="020B0604020202020204" pitchFamily="34" charset="0"/>
              </a:rPr>
              <a:t>These Dishes</a:t>
            </a:r>
          </a:p>
          <a:p>
            <a:pPr algn="ctr" defTabSz="685800">
              <a:lnSpc>
                <a:spcPct val="90000"/>
              </a:lnSpc>
              <a:spcBef>
                <a:spcPct val="0"/>
              </a:spcBef>
              <a:spcAft>
                <a:spcPts val="600"/>
              </a:spcAft>
            </a:pPr>
            <a:r>
              <a:rPr lang="en-US" sz="5400" b="1" dirty="0">
                <a:solidFill>
                  <a:srgbClr val="FFFFFF"/>
                </a:solidFill>
                <a:latin typeface="Arial" panose="020B0604020202020204" pitchFamily="34" charset="0"/>
                <a:ea typeface="+mj-ea"/>
                <a:cs typeface="Arial" panose="020B0604020202020204" pitchFamily="34" charset="0"/>
              </a:rPr>
              <a:t>are Regularly</a:t>
            </a:r>
          </a:p>
          <a:p>
            <a:pPr algn="ctr" defTabSz="685800">
              <a:lnSpc>
                <a:spcPct val="90000"/>
              </a:lnSpc>
              <a:spcBef>
                <a:spcPct val="0"/>
              </a:spcBef>
              <a:spcAft>
                <a:spcPts val="600"/>
              </a:spcAft>
            </a:pPr>
            <a:r>
              <a:rPr lang="en-US" sz="5400" b="1" dirty="0">
                <a:solidFill>
                  <a:srgbClr val="FFFFFF"/>
                </a:solidFill>
                <a:latin typeface="Arial" panose="020B0604020202020204" pitchFamily="34" charset="0"/>
                <a:ea typeface="+mj-ea"/>
                <a:cs typeface="Arial" panose="020B0604020202020204" pitchFamily="34" charset="0"/>
              </a:rPr>
              <a:t>Disinfected</a:t>
            </a:r>
          </a:p>
        </p:txBody>
      </p:sp>
      <p:pic>
        <p:nvPicPr>
          <p:cNvPr id="4" name="Picture 3">
            <a:extLst>
              <a:ext uri="{FF2B5EF4-FFF2-40B4-BE49-F238E27FC236}">
                <a16:creationId xmlns:a16="http://schemas.microsoft.com/office/drawing/2014/main" id="{055C6043-292F-C048-8741-710DE4D9AD2E}"/>
              </a:ext>
            </a:extLst>
          </p:cNvPr>
          <p:cNvPicPr>
            <a:picLocks noChangeAspect="1"/>
          </p:cNvPicPr>
          <p:nvPr/>
        </p:nvPicPr>
        <p:blipFill>
          <a:blip r:embed="rId2"/>
          <a:stretch>
            <a:fillRect/>
          </a:stretch>
        </p:blipFill>
        <p:spPr>
          <a:xfrm>
            <a:off x="1522041" y="4843658"/>
            <a:ext cx="4756088" cy="4756088"/>
          </a:xfrm>
          <a:prstGeom prst="rect">
            <a:avLst/>
          </a:prstGeom>
        </p:spPr>
      </p:pic>
      <p:sp>
        <p:nvSpPr>
          <p:cNvPr id="7" name="TextBox 6">
            <a:extLst>
              <a:ext uri="{FF2B5EF4-FFF2-40B4-BE49-F238E27FC236}">
                <a16:creationId xmlns:a16="http://schemas.microsoft.com/office/drawing/2014/main" id="{7AC0A780-048E-3240-875E-7B004F56A912}"/>
              </a:ext>
            </a:extLst>
          </p:cNvPr>
          <p:cNvSpPr txBox="1"/>
          <p:nvPr/>
        </p:nvSpPr>
        <p:spPr>
          <a:xfrm>
            <a:off x="0" y="7657356"/>
            <a:ext cx="7772400" cy="1538883"/>
          </a:xfrm>
          <a:prstGeom prst="rect">
            <a:avLst/>
          </a:prstGeom>
          <a:noFill/>
        </p:spPr>
        <p:txBody>
          <a:bodyPr wrap="square" rtlCol="0" anchor="ctr">
            <a:spAutoFit/>
          </a:bodyPr>
          <a:lstStyle/>
          <a:p>
            <a:pPr algn="ctr">
              <a:spcAft>
                <a:spcPts val="600"/>
              </a:spcAft>
            </a:pPr>
            <a:endParaRPr lang="en-US" sz="2800" b="1">
              <a:solidFill>
                <a:srgbClr val="20A3D9"/>
              </a:solidFill>
              <a:latin typeface="Arial" panose="020B0604020202020204" pitchFamily="34" charset="0"/>
              <a:cs typeface="Arial" panose="020B0604020202020204" pitchFamily="34" charset="0"/>
            </a:endParaRPr>
          </a:p>
          <a:p>
            <a:pPr algn="ctr">
              <a:spcAft>
                <a:spcPts val="600"/>
              </a:spcAft>
            </a:pPr>
            <a:r>
              <a:rPr lang="en-US" sz="2800" b="1" dirty="0">
                <a:solidFill>
                  <a:srgbClr val="20A3D9"/>
                </a:solidFill>
                <a:latin typeface="Arial" panose="020B0604020202020204" pitchFamily="34" charset="0"/>
                <a:cs typeface="Arial" panose="020B0604020202020204" pitchFamily="34" charset="0"/>
              </a:rPr>
              <a:t>Remember we are all in this together</a:t>
            </a:r>
            <a:endParaRPr lang="en-US" sz="2800" b="1">
              <a:solidFill>
                <a:srgbClr val="20A3D9"/>
              </a:solidFill>
              <a:latin typeface="Arial" panose="020B0604020202020204" pitchFamily="34" charset="0"/>
              <a:cs typeface="Arial" panose="020B0604020202020204" pitchFamily="34" charset="0"/>
            </a:endParaRPr>
          </a:p>
          <a:p>
            <a:pPr algn="ctr">
              <a:spcAft>
                <a:spcPts val="600"/>
              </a:spcAft>
            </a:pPr>
            <a:endParaRPr lang="en-US" sz="2800" b="1">
              <a:solidFill>
                <a:srgbClr val="20A3D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6641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74DBAAD-0355-8748-9ADF-3D755471B6FA}"/>
              </a:ext>
            </a:extLst>
          </p:cNvPr>
          <p:cNvSpPr txBox="1"/>
          <p:nvPr/>
        </p:nvSpPr>
        <p:spPr>
          <a:xfrm>
            <a:off x="0" y="1134460"/>
            <a:ext cx="7772400" cy="1938992"/>
          </a:xfrm>
          <a:prstGeom prst="rect">
            <a:avLst/>
          </a:prstGeom>
          <a:noFill/>
        </p:spPr>
        <p:txBody>
          <a:bodyPr wrap="square" rtlCol="0">
            <a:spAutoFit/>
          </a:bodyPr>
          <a:lstStyle/>
          <a:p>
            <a:pPr algn="ctr"/>
            <a:r>
              <a:rPr lang="en-US" sz="6000" b="1" dirty="0">
                <a:solidFill>
                  <a:schemeClr val="bg1"/>
                </a:solidFill>
                <a:latin typeface="Arial" panose="020B0604020202020204" pitchFamily="34" charset="0"/>
                <a:cs typeface="Arial" panose="020B0604020202020204" pitchFamily="34" charset="0"/>
              </a:rPr>
              <a:t>Hand Washing</a:t>
            </a:r>
          </a:p>
          <a:p>
            <a:pPr algn="ctr"/>
            <a:r>
              <a:rPr lang="en-US" sz="6000" b="1" dirty="0">
                <a:solidFill>
                  <a:schemeClr val="bg1"/>
                </a:solidFill>
                <a:latin typeface="Arial" panose="020B0604020202020204" pitchFamily="34" charset="0"/>
                <a:cs typeface="Arial" panose="020B0604020202020204" pitchFamily="34" charset="0"/>
              </a:rPr>
              <a:t>Instructions</a:t>
            </a:r>
          </a:p>
        </p:txBody>
      </p:sp>
      <p:sp>
        <p:nvSpPr>
          <p:cNvPr id="7" name="TextBox 6">
            <a:extLst>
              <a:ext uri="{FF2B5EF4-FFF2-40B4-BE49-F238E27FC236}">
                <a16:creationId xmlns:a16="http://schemas.microsoft.com/office/drawing/2014/main" id="{1AC13DB6-01B8-BA47-B56D-16AEF5E98158}"/>
              </a:ext>
            </a:extLst>
          </p:cNvPr>
          <p:cNvSpPr txBox="1"/>
          <p:nvPr/>
        </p:nvSpPr>
        <p:spPr>
          <a:xfrm>
            <a:off x="0" y="7734300"/>
            <a:ext cx="7772400" cy="1384995"/>
          </a:xfrm>
          <a:prstGeom prst="rect">
            <a:avLst/>
          </a:prstGeom>
          <a:noFill/>
        </p:spPr>
        <p:txBody>
          <a:bodyPr wrap="square" rtlCol="0" anchor="ctr">
            <a:spAutoFit/>
          </a:bodyPr>
          <a:lstStyle/>
          <a:p>
            <a:pPr algn="ctr"/>
            <a:endParaRPr lang="en-US" sz="2800" b="1" dirty="0">
              <a:solidFill>
                <a:srgbClr val="20A3D9"/>
              </a:solidFill>
              <a:latin typeface="Arial" panose="020B0604020202020204" pitchFamily="34" charset="0"/>
              <a:cs typeface="Arial" panose="020B0604020202020204" pitchFamily="34" charset="0"/>
            </a:endParaRPr>
          </a:p>
          <a:p>
            <a:pPr algn="ctr"/>
            <a:r>
              <a:rPr lang="en-US" sz="2800" b="1" dirty="0">
                <a:solidFill>
                  <a:srgbClr val="20A3D9"/>
                </a:solidFill>
                <a:latin typeface="Arial" panose="020B0604020202020204" pitchFamily="34" charset="0"/>
                <a:cs typeface="Arial" panose="020B0604020202020204" pitchFamily="34" charset="0"/>
              </a:rPr>
              <a:t>Remember we are all in this together</a:t>
            </a:r>
          </a:p>
          <a:p>
            <a:pPr algn="ctr"/>
            <a:endParaRPr lang="en-US" sz="2800" b="1" dirty="0">
              <a:solidFill>
                <a:srgbClr val="20A3D9"/>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5B9F3B39-3C81-C24B-A479-76F6D0F5EE82}"/>
              </a:ext>
            </a:extLst>
          </p:cNvPr>
          <p:cNvSpPr/>
          <p:nvPr/>
        </p:nvSpPr>
        <p:spPr>
          <a:xfrm>
            <a:off x="301773" y="4730079"/>
            <a:ext cx="1857119" cy="646331"/>
          </a:xfrm>
          <a:prstGeom prst="rect">
            <a:avLst/>
          </a:prstGeom>
        </p:spPr>
        <p:txBody>
          <a:bodyPr wrap="square">
            <a:spAutoFit/>
          </a:bodyPr>
          <a:lstStyle/>
          <a:p>
            <a:pPr algn="ctr"/>
            <a:r>
              <a:rPr lang="en-US" sz="1200" b="1" dirty="0">
                <a:solidFill>
                  <a:schemeClr val="bg1"/>
                </a:solidFill>
                <a:effectLst/>
                <a:latin typeface="Helvetica" pitchFamily="2" charset="0"/>
              </a:rPr>
              <a:t>Wet hands with water </a:t>
            </a:r>
          </a:p>
          <a:p>
            <a:pPr algn="ctr"/>
            <a:r>
              <a:rPr lang="en-US" sz="1200" b="1" dirty="0">
                <a:solidFill>
                  <a:schemeClr val="bg1"/>
                </a:solidFill>
                <a:effectLst/>
                <a:latin typeface="Helvetica" pitchFamily="2" charset="0"/>
              </a:rPr>
              <a:t>and enough soap </a:t>
            </a:r>
          </a:p>
          <a:p>
            <a:pPr algn="ctr"/>
            <a:r>
              <a:rPr lang="en-US" sz="1200" b="1" dirty="0">
                <a:solidFill>
                  <a:schemeClr val="bg1"/>
                </a:solidFill>
                <a:effectLst/>
                <a:latin typeface="Helvetica" pitchFamily="2" charset="0"/>
              </a:rPr>
              <a:t>to cover all surfaces</a:t>
            </a:r>
          </a:p>
        </p:txBody>
      </p:sp>
      <p:pic>
        <p:nvPicPr>
          <p:cNvPr id="9" name="Picture 8">
            <a:extLst>
              <a:ext uri="{FF2B5EF4-FFF2-40B4-BE49-F238E27FC236}">
                <a16:creationId xmlns:a16="http://schemas.microsoft.com/office/drawing/2014/main" id="{CE721856-FA77-8744-8484-046028F1187D}"/>
              </a:ext>
            </a:extLst>
          </p:cNvPr>
          <p:cNvPicPr>
            <a:picLocks noChangeAspect="1"/>
          </p:cNvPicPr>
          <p:nvPr/>
        </p:nvPicPr>
        <p:blipFill>
          <a:blip r:embed="rId2"/>
          <a:stretch>
            <a:fillRect/>
          </a:stretch>
        </p:blipFill>
        <p:spPr>
          <a:xfrm>
            <a:off x="2682406" y="3701851"/>
            <a:ext cx="894506" cy="894506"/>
          </a:xfrm>
          <a:prstGeom prst="rect">
            <a:avLst/>
          </a:prstGeom>
        </p:spPr>
      </p:pic>
      <p:pic>
        <p:nvPicPr>
          <p:cNvPr id="10" name="Picture 9">
            <a:extLst>
              <a:ext uri="{FF2B5EF4-FFF2-40B4-BE49-F238E27FC236}">
                <a16:creationId xmlns:a16="http://schemas.microsoft.com/office/drawing/2014/main" id="{FD2DDBD0-91BE-F548-8969-F5FD8CD501C8}"/>
              </a:ext>
            </a:extLst>
          </p:cNvPr>
          <p:cNvPicPr>
            <a:picLocks noChangeAspect="1"/>
          </p:cNvPicPr>
          <p:nvPr/>
        </p:nvPicPr>
        <p:blipFill>
          <a:blip r:embed="rId3"/>
          <a:stretch>
            <a:fillRect/>
          </a:stretch>
        </p:blipFill>
        <p:spPr>
          <a:xfrm>
            <a:off x="6259286" y="3705259"/>
            <a:ext cx="835413" cy="835413"/>
          </a:xfrm>
          <a:prstGeom prst="rect">
            <a:avLst/>
          </a:prstGeom>
        </p:spPr>
      </p:pic>
      <p:pic>
        <p:nvPicPr>
          <p:cNvPr id="11" name="Picture 10">
            <a:extLst>
              <a:ext uri="{FF2B5EF4-FFF2-40B4-BE49-F238E27FC236}">
                <a16:creationId xmlns:a16="http://schemas.microsoft.com/office/drawing/2014/main" id="{BB255CB5-02BC-BE4F-ABDD-AF950D8334A9}"/>
              </a:ext>
            </a:extLst>
          </p:cNvPr>
          <p:cNvPicPr>
            <a:picLocks noChangeAspect="1"/>
          </p:cNvPicPr>
          <p:nvPr/>
        </p:nvPicPr>
        <p:blipFill>
          <a:blip r:embed="rId4"/>
          <a:stretch>
            <a:fillRect/>
          </a:stretch>
        </p:blipFill>
        <p:spPr>
          <a:xfrm>
            <a:off x="4474031" y="3729763"/>
            <a:ext cx="866593" cy="866593"/>
          </a:xfrm>
          <a:prstGeom prst="rect">
            <a:avLst/>
          </a:prstGeom>
        </p:spPr>
      </p:pic>
      <p:pic>
        <p:nvPicPr>
          <p:cNvPr id="12" name="Picture 11">
            <a:extLst>
              <a:ext uri="{FF2B5EF4-FFF2-40B4-BE49-F238E27FC236}">
                <a16:creationId xmlns:a16="http://schemas.microsoft.com/office/drawing/2014/main" id="{F0A8AA2D-A386-9A4B-91A6-07F71820D008}"/>
              </a:ext>
            </a:extLst>
          </p:cNvPr>
          <p:cNvPicPr>
            <a:picLocks noChangeAspect="1"/>
          </p:cNvPicPr>
          <p:nvPr/>
        </p:nvPicPr>
        <p:blipFill>
          <a:blip r:embed="rId5"/>
          <a:stretch>
            <a:fillRect/>
          </a:stretch>
        </p:blipFill>
        <p:spPr>
          <a:xfrm>
            <a:off x="800159" y="3708879"/>
            <a:ext cx="861678" cy="861678"/>
          </a:xfrm>
          <a:prstGeom prst="rect">
            <a:avLst/>
          </a:prstGeom>
        </p:spPr>
      </p:pic>
      <p:sp>
        <p:nvSpPr>
          <p:cNvPr id="13" name="Rectangle 12">
            <a:extLst>
              <a:ext uri="{FF2B5EF4-FFF2-40B4-BE49-F238E27FC236}">
                <a16:creationId xmlns:a16="http://schemas.microsoft.com/office/drawing/2014/main" id="{2353F15A-22DB-6F4D-894B-34F10E369CEC}"/>
              </a:ext>
            </a:extLst>
          </p:cNvPr>
          <p:cNvSpPr/>
          <p:nvPr/>
        </p:nvSpPr>
        <p:spPr>
          <a:xfrm>
            <a:off x="2204633" y="4730081"/>
            <a:ext cx="1857119" cy="830997"/>
          </a:xfrm>
          <a:prstGeom prst="rect">
            <a:avLst/>
          </a:prstGeom>
        </p:spPr>
        <p:txBody>
          <a:bodyPr wrap="square">
            <a:spAutoFit/>
          </a:bodyPr>
          <a:lstStyle/>
          <a:p>
            <a:pPr algn="ctr"/>
            <a:r>
              <a:rPr lang="en-US" sz="1200" b="1" dirty="0">
                <a:solidFill>
                  <a:schemeClr val="bg1"/>
                </a:solidFill>
                <a:effectLst/>
                <a:latin typeface="Helvetica" pitchFamily="2" charset="0"/>
              </a:rPr>
              <a:t>Rub hands palm</a:t>
            </a:r>
          </a:p>
          <a:p>
            <a:pPr algn="ctr"/>
            <a:r>
              <a:rPr lang="en-US" sz="1200" b="1" dirty="0">
                <a:solidFill>
                  <a:schemeClr val="bg1"/>
                </a:solidFill>
                <a:latin typeface="Helvetica" pitchFamily="2" charset="0"/>
              </a:rPr>
              <a:t>to palm, also with</a:t>
            </a:r>
          </a:p>
          <a:p>
            <a:pPr algn="ctr"/>
            <a:r>
              <a:rPr lang="en-US" sz="1200" b="1" dirty="0">
                <a:solidFill>
                  <a:schemeClr val="bg1"/>
                </a:solidFill>
                <a:latin typeface="Helvetica" pitchFamily="2" charset="0"/>
              </a:rPr>
              <a:t>f</a:t>
            </a:r>
            <a:r>
              <a:rPr lang="en-US" sz="1200" b="1" dirty="0">
                <a:solidFill>
                  <a:schemeClr val="bg1"/>
                </a:solidFill>
                <a:effectLst/>
                <a:latin typeface="Helvetica" pitchFamily="2" charset="0"/>
              </a:rPr>
              <a:t>ingers interlaced</a:t>
            </a:r>
          </a:p>
          <a:p>
            <a:pPr algn="ctr"/>
            <a:r>
              <a:rPr lang="en-US" sz="1200" b="1" dirty="0">
                <a:solidFill>
                  <a:schemeClr val="bg1"/>
                </a:solidFill>
                <a:latin typeface="Helvetica" pitchFamily="2" charset="0"/>
              </a:rPr>
              <a:t>for 20 seconds</a:t>
            </a:r>
            <a:endParaRPr lang="en-US" sz="1200" b="1" dirty="0">
              <a:solidFill>
                <a:schemeClr val="bg1"/>
              </a:solidFill>
              <a:effectLst/>
              <a:latin typeface="Helvetica" pitchFamily="2" charset="0"/>
            </a:endParaRPr>
          </a:p>
        </p:txBody>
      </p:sp>
      <p:sp>
        <p:nvSpPr>
          <p:cNvPr id="14" name="Rectangle 13">
            <a:extLst>
              <a:ext uri="{FF2B5EF4-FFF2-40B4-BE49-F238E27FC236}">
                <a16:creationId xmlns:a16="http://schemas.microsoft.com/office/drawing/2014/main" id="{31700513-2A42-1845-8662-08D8B05A7215}"/>
              </a:ext>
            </a:extLst>
          </p:cNvPr>
          <p:cNvSpPr/>
          <p:nvPr/>
        </p:nvSpPr>
        <p:spPr>
          <a:xfrm>
            <a:off x="3970945" y="4730080"/>
            <a:ext cx="1857119" cy="646331"/>
          </a:xfrm>
          <a:prstGeom prst="rect">
            <a:avLst/>
          </a:prstGeom>
        </p:spPr>
        <p:txBody>
          <a:bodyPr wrap="square">
            <a:spAutoFit/>
          </a:bodyPr>
          <a:lstStyle/>
          <a:p>
            <a:pPr algn="ctr"/>
            <a:r>
              <a:rPr lang="en-US" sz="1200" b="1" dirty="0">
                <a:solidFill>
                  <a:schemeClr val="bg1"/>
                </a:solidFill>
                <a:effectLst/>
                <a:latin typeface="Helvetica" pitchFamily="2" charset="0"/>
              </a:rPr>
              <a:t>Rinse hands</a:t>
            </a:r>
          </a:p>
          <a:p>
            <a:pPr algn="ctr"/>
            <a:r>
              <a:rPr lang="en-US" sz="1200" b="1" dirty="0">
                <a:solidFill>
                  <a:schemeClr val="bg1"/>
                </a:solidFill>
                <a:latin typeface="Helvetica" pitchFamily="2" charset="0"/>
              </a:rPr>
              <a:t>with running</a:t>
            </a:r>
          </a:p>
          <a:p>
            <a:pPr algn="ctr"/>
            <a:r>
              <a:rPr lang="en-US" sz="1200" b="1" dirty="0">
                <a:solidFill>
                  <a:schemeClr val="bg1"/>
                </a:solidFill>
                <a:effectLst/>
                <a:latin typeface="Helvetica" pitchFamily="2" charset="0"/>
              </a:rPr>
              <a:t>water</a:t>
            </a:r>
          </a:p>
        </p:txBody>
      </p:sp>
      <p:sp>
        <p:nvSpPr>
          <p:cNvPr id="15" name="Rectangle 14">
            <a:extLst>
              <a:ext uri="{FF2B5EF4-FFF2-40B4-BE49-F238E27FC236}">
                <a16:creationId xmlns:a16="http://schemas.microsoft.com/office/drawing/2014/main" id="{9EC5298A-B9E8-5C41-9BFE-4C8CA99934E6}"/>
              </a:ext>
            </a:extLst>
          </p:cNvPr>
          <p:cNvSpPr/>
          <p:nvPr/>
        </p:nvSpPr>
        <p:spPr>
          <a:xfrm>
            <a:off x="5745802" y="4730080"/>
            <a:ext cx="1857119" cy="646331"/>
          </a:xfrm>
          <a:prstGeom prst="rect">
            <a:avLst/>
          </a:prstGeom>
        </p:spPr>
        <p:txBody>
          <a:bodyPr wrap="square">
            <a:spAutoFit/>
          </a:bodyPr>
          <a:lstStyle/>
          <a:p>
            <a:pPr algn="ctr"/>
            <a:r>
              <a:rPr lang="en-US" sz="1200" b="1" dirty="0">
                <a:solidFill>
                  <a:schemeClr val="bg1"/>
                </a:solidFill>
                <a:effectLst/>
                <a:latin typeface="Helvetica" pitchFamily="2" charset="0"/>
              </a:rPr>
              <a:t>Dry your hands</a:t>
            </a:r>
          </a:p>
          <a:p>
            <a:pPr algn="ctr"/>
            <a:r>
              <a:rPr lang="en-US" sz="1200" b="1" dirty="0">
                <a:solidFill>
                  <a:schemeClr val="bg1"/>
                </a:solidFill>
                <a:latin typeface="Helvetica" pitchFamily="2" charset="0"/>
              </a:rPr>
              <a:t>thoroughly with </a:t>
            </a:r>
          </a:p>
          <a:p>
            <a:pPr algn="ctr"/>
            <a:r>
              <a:rPr lang="en-US" sz="1200" b="1" dirty="0">
                <a:solidFill>
                  <a:schemeClr val="bg1"/>
                </a:solidFill>
                <a:latin typeface="Helvetica" pitchFamily="2" charset="0"/>
              </a:rPr>
              <a:t>a</a:t>
            </a:r>
            <a:r>
              <a:rPr lang="en-US" sz="1200" b="1" dirty="0">
                <a:solidFill>
                  <a:schemeClr val="bg1"/>
                </a:solidFill>
                <a:effectLst/>
                <a:latin typeface="Helvetica" pitchFamily="2" charset="0"/>
              </a:rPr>
              <a:t> single use towel</a:t>
            </a:r>
          </a:p>
        </p:txBody>
      </p:sp>
    </p:spTree>
    <p:extLst>
      <p:ext uri="{BB962C8B-B14F-4D97-AF65-F5344CB8AC3E}">
        <p14:creationId xmlns:p14="http://schemas.microsoft.com/office/powerpoint/2010/main" val="17921975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AC13DB6-01B8-BA47-B56D-16AEF5E98158}"/>
              </a:ext>
            </a:extLst>
          </p:cNvPr>
          <p:cNvSpPr txBox="1"/>
          <p:nvPr/>
        </p:nvSpPr>
        <p:spPr>
          <a:xfrm>
            <a:off x="0" y="7734300"/>
            <a:ext cx="7772400" cy="1384995"/>
          </a:xfrm>
          <a:prstGeom prst="rect">
            <a:avLst/>
          </a:prstGeom>
          <a:noFill/>
        </p:spPr>
        <p:txBody>
          <a:bodyPr wrap="square" rtlCol="0" anchor="ctr">
            <a:spAutoFit/>
          </a:bodyPr>
          <a:lstStyle/>
          <a:p>
            <a:pPr algn="ctr"/>
            <a:endParaRPr lang="en-US" sz="2800" b="1" dirty="0">
              <a:solidFill>
                <a:srgbClr val="20A3D9"/>
              </a:solidFill>
              <a:latin typeface="Arial" panose="020B0604020202020204" pitchFamily="34" charset="0"/>
              <a:cs typeface="Arial" panose="020B0604020202020204" pitchFamily="34" charset="0"/>
            </a:endParaRPr>
          </a:p>
          <a:p>
            <a:pPr algn="ctr"/>
            <a:r>
              <a:rPr lang="en-US" sz="2800" b="1" dirty="0">
                <a:solidFill>
                  <a:srgbClr val="20A3D9"/>
                </a:solidFill>
                <a:latin typeface="Arial" panose="020B0604020202020204" pitchFamily="34" charset="0"/>
                <a:cs typeface="Arial" panose="020B0604020202020204" pitchFamily="34" charset="0"/>
              </a:rPr>
              <a:t>Remember we are all in this together</a:t>
            </a:r>
          </a:p>
          <a:p>
            <a:pPr algn="ctr"/>
            <a:endParaRPr lang="en-US" sz="2800" b="1" dirty="0">
              <a:solidFill>
                <a:srgbClr val="20A3D9"/>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F0525771-7EFD-D74F-BAD0-C1AB5CEB57D8}"/>
              </a:ext>
            </a:extLst>
          </p:cNvPr>
          <p:cNvSpPr txBox="1"/>
          <p:nvPr/>
        </p:nvSpPr>
        <p:spPr>
          <a:xfrm>
            <a:off x="0" y="1134460"/>
            <a:ext cx="7772400" cy="1938992"/>
          </a:xfrm>
          <a:prstGeom prst="rect">
            <a:avLst/>
          </a:prstGeom>
          <a:noFill/>
        </p:spPr>
        <p:txBody>
          <a:bodyPr wrap="square" rtlCol="0">
            <a:spAutoFit/>
          </a:bodyPr>
          <a:lstStyle/>
          <a:p>
            <a:pPr algn="ctr"/>
            <a:r>
              <a:rPr lang="en-US" sz="6000" b="1" dirty="0">
                <a:solidFill>
                  <a:schemeClr val="bg1"/>
                </a:solidFill>
                <a:latin typeface="Arial" panose="020B0604020202020204" pitchFamily="34" charset="0"/>
                <a:cs typeface="Arial" panose="020B0604020202020204" pitchFamily="34" charset="0"/>
              </a:rPr>
              <a:t>Physical Distancing</a:t>
            </a:r>
          </a:p>
          <a:p>
            <a:pPr algn="ctr"/>
            <a:r>
              <a:rPr lang="en-US" sz="6000" b="1" dirty="0">
                <a:solidFill>
                  <a:schemeClr val="bg1"/>
                </a:solidFill>
                <a:latin typeface="Arial" panose="020B0604020202020204" pitchFamily="34" charset="0"/>
                <a:cs typeface="Arial" panose="020B0604020202020204" pitchFamily="34" charset="0"/>
              </a:rPr>
              <a:t>Tips</a:t>
            </a:r>
          </a:p>
        </p:txBody>
      </p:sp>
      <p:sp>
        <p:nvSpPr>
          <p:cNvPr id="17" name="Rectangle 16">
            <a:extLst>
              <a:ext uri="{FF2B5EF4-FFF2-40B4-BE49-F238E27FC236}">
                <a16:creationId xmlns:a16="http://schemas.microsoft.com/office/drawing/2014/main" id="{A30894DB-AA9B-EB41-89D6-8DBCC34DBA13}"/>
              </a:ext>
            </a:extLst>
          </p:cNvPr>
          <p:cNvSpPr/>
          <p:nvPr/>
        </p:nvSpPr>
        <p:spPr>
          <a:xfrm>
            <a:off x="200173" y="4836615"/>
            <a:ext cx="1959490" cy="646331"/>
          </a:xfrm>
          <a:prstGeom prst="rect">
            <a:avLst/>
          </a:prstGeom>
        </p:spPr>
        <p:txBody>
          <a:bodyPr wrap="square">
            <a:spAutoFit/>
          </a:bodyPr>
          <a:lstStyle/>
          <a:p>
            <a:pPr algn="ctr"/>
            <a:r>
              <a:rPr lang="en-US" sz="1200" b="1" dirty="0">
                <a:solidFill>
                  <a:schemeClr val="bg1"/>
                </a:solidFill>
                <a:effectLst/>
                <a:latin typeface="Helvetica" pitchFamily="2" charset="0"/>
              </a:rPr>
              <a:t>Keep a distance of</a:t>
            </a:r>
          </a:p>
          <a:p>
            <a:pPr algn="ctr"/>
            <a:r>
              <a:rPr lang="en-US" sz="1200" b="1" dirty="0">
                <a:solidFill>
                  <a:schemeClr val="bg1"/>
                </a:solidFill>
                <a:latin typeface="Helvetica" pitchFamily="2" charset="0"/>
              </a:rPr>
              <a:t>2meters (6 feet) between</a:t>
            </a:r>
          </a:p>
          <a:p>
            <a:pPr algn="ctr"/>
            <a:r>
              <a:rPr lang="en-US" sz="1200" b="1" dirty="0">
                <a:solidFill>
                  <a:schemeClr val="bg1"/>
                </a:solidFill>
                <a:effectLst/>
                <a:latin typeface="Helvetica" pitchFamily="2" charset="0"/>
              </a:rPr>
              <a:t>people</a:t>
            </a:r>
          </a:p>
        </p:txBody>
      </p:sp>
      <p:sp>
        <p:nvSpPr>
          <p:cNvPr id="18" name="Rectangle 17">
            <a:extLst>
              <a:ext uri="{FF2B5EF4-FFF2-40B4-BE49-F238E27FC236}">
                <a16:creationId xmlns:a16="http://schemas.microsoft.com/office/drawing/2014/main" id="{743CAA80-D7AA-184A-A7F3-572C0D4C1B38}"/>
              </a:ext>
            </a:extLst>
          </p:cNvPr>
          <p:cNvSpPr/>
          <p:nvPr/>
        </p:nvSpPr>
        <p:spPr>
          <a:xfrm>
            <a:off x="2159663" y="4730081"/>
            <a:ext cx="1857119" cy="830997"/>
          </a:xfrm>
          <a:prstGeom prst="rect">
            <a:avLst/>
          </a:prstGeom>
        </p:spPr>
        <p:txBody>
          <a:bodyPr wrap="square">
            <a:spAutoFit/>
          </a:bodyPr>
          <a:lstStyle/>
          <a:p>
            <a:pPr algn="ctr"/>
            <a:r>
              <a:rPr lang="en-US" sz="1200" b="1" dirty="0">
                <a:solidFill>
                  <a:schemeClr val="bg1"/>
                </a:solidFill>
                <a:effectLst/>
                <a:latin typeface="Helvetica" pitchFamily="2" charset="0"/>
              </a:rPr>
              <a:t>Avoid physical</a:t>
            </a:r>
          </a:p>
          <a:p>
            <a:pPr algn="ctr"/>
            <a:r>
              <a:rPr lang="en-US" sz="1200" b="1" dirty="0">
                <a:solidFill>
                  <a:schemeClr val="bg1"/>
                </a:solidFill>
                <a:latin typeface="Helvetica" pitchFamily="2" charset="0"/>
              </a:rPr>
              <a:t>contacts such as</a:t>
            </a:r>
          </a:p>
          <a:p>
            <a:pPr algn="ctr"/>
            <a:r>
              <a:rPr lang="en-US" sz="1200" b="1" dirty="0">
                <a:solidFill>
                  <a:schemeClr val="bg1"/>
                </a:solidFill>
                <a:latin typeface="Helvetica" pitchFamily="2" charset="0"/>
              </a:rPr>
              <a:t>h</a:t>
            </a:r>
            <a:r>
              <a:rPr lang="en-US" sz="1200" b="1" dirty="0">
                <a:solidFill>
                  <a:schemeClr val="bg1"/>
                </a:solidFill>
                <a:effectLst/>
                <a:latin typeface="Helvetica" pitchFamily="2" charset="0"/>
              </a:rPr>
              <a:t>and greetings, kissing and embracing</a:t>
            </a:r>
          </a:p>
        </p:txBody>
      </p:sp>
      <p:pic>
        <p:nvPicPr>
          <p:cNvPr id="19" name="Picture 18">
            <a:extLst>
              <a:ext uri="{FF2B5EF4-FFF2-40B4-BE49-F238E27FC236}">
                <a16:creationId xmlns:a16="http://schemas.microsoft.com/office/drawing/2014/main" id="{B3BD7BCA-17B0-1643-A03C-13305B565451}"/>
              </a:ext>
            </a:extLst>
          </p:cNvPr>
          <p:cNvPicPr>
            <a:picLocks noChangeAspect="1"/>
          </p:cNvPicPr>
          <p:nvPr/>
        </p:nvPicPr>
        <p:blipFill>
          <a:blip r:embed="rId2"/>
          <a:stretch>
            <a:fillRect/>
          </a:stretch>
        </p:blipFill>
        <p:spPr>
          <a:xfrm>
            <a:off x="631513" y="3670469"/>
            <a:ext cx="985180" cy="985180"/>
          </a:xfrm>
          <a:prstGeom prst="rect">
            <a:avLst/>
          </a:prstGeom>
        </p:spPr>
      </p:pic>
      <p:pic>
        <p:nvPicPr>
          <p:cNvPr id="20" name="Picture 19">
            <a:extLst>
              <a:ext uri="{FF2B5EF4-FFF2-40B4-BE49-F238E27FC236}">
                <a16:creationId xmlns:a16="http://schemas.microsoft.com/office/drawing/2014/main" id="{85C401AA-E042-3745-B364-86BEC8877466}"/>
              </a:ext>
            </a:extLst>
          </p:cNvPr>
          <p:cNvPicPr>
            <a:picLocks noChangeAspect="1"/>
          </p:cNvPicPr>
          <p:nvPr/>
        </p:nvPicPr>
        <p:blipFill>
          <a:blip r:embed="rId3"/>
          <a:stretch>
            <a:fillRect/>
          </a:stretch>
        </p:blipFill>
        <p:spPr>
          <a:xfrm>
            <a:off x="2640715" y="3709029"/>
            <a:ext cx="907216" cy="907216"/>
          </a:xfrm>
          <a:prstGeom prst="rect">
            <a:avLst/>
          </a:prstGeom>
        </p:spPr>
      </p:pic>
      <p:sp>
        <p:nvSpPr>
          <p:cNvPr id="21" name="Rectangle 20">
            <a:extLst>
              <a:ext uri="{FF2B5EF4-FFF2-40B4-BE49-F238E27FC236}">
                <a16:creationId xmlns:a16="http://schemas.microsoft.com/office/drawing/2014/main" id="{D667E2B3-7F7D-9D40-958E-0619D4AA8CDA}"/>
              </a:ext>
            </a:extLst>
          </p:cNvPr>
          <p:cNvSpPr/>
          <p:nvPr/>
        </p:nvSpPr>
        <p:spPr>
          <a:xfrm>
            <a:off x="4109857" y="4730080"/>
            <a:ext cx="1857119" cy="1015663"/>
          </a:xfrm>
          <a:prstGeom prst="rect">
            <a:avLst/>
          </a:prstGeom>
        </p:spPr>
        <p:txBody>
          <a:bodyPr wrap="square">
            <a:spAutoFit/>
          </a:bodyPr>
          <a:lstStyle/>
          <a:p>
            <a:pPr algn="ctr"/>
            <a:r>
              <a:rPr lang="en-US" sz="1200" b="1" dirty="0">
                <a:solidFill>
                  <a:schemeClr val="bg1"/>
                </a:solidFill>
                <a:effectLst/>
                <a:latin typeface="Helvetica" pitchFamily="2" charset="0"/>
              </a:rPr>
              <a:t>Avoid going to</a:t>
            </a:r>
          </a:p>
          <a:p>
            <a:pPr algn="ctr"/>
            <a:r>
              <a:rPr lang="en-US" sz="1200" b="1" dirty="0">
                <a:solidFill>
                  <a:schemeClr val="bg1"/>
                </a:solidFill>
                <a:latin typeface="Helvetica" pitchFamily="2" charset="0"/>
              </a:rPr>
              <a:t>crowded places, and</a:t>
            </a:r>
          </a:p>
          <a:p>
            <a:pPr algn="ctr"/>
            <a:r>
              <a:rPr lang="en-US" sz="1200" b="1" dirty="0">
                <a:solidFill>
                  <a:schemeClr val="bg1"/>
                </a:solidFill>
                <a:latin typeface="Helvetica" pitchFamily="2" charset="0"/>
              </a:rPr>
              <a:t>i</a:t>
            </a:r>
            <a:r>
              <a:rPr lang="en-US" sz="1200" b="1" dirty="0">
                <a:solidFill>
                  <a:schemeClr val="bg1"/>
                </a:solidFill>
                <a:effectLst/>
                <a:latin typeface="Helvetica" pitchFamily="2" charset="0"/>
              </a:rPr>
              <a:t>f it’s inevitable, don’t</a:t>
            </a:r>
          </a:p>
          <a:p>
            <a:pPr algn="ctr"/>
            <a:r>
              <a:rPr lang="en-US" sz="1200" b="1" dirty="0">
                <a:solidFill>
                  <a:schemeClr val="bg1"/>
                </a:solidFill>
                <a:latin typeface="Helvetica" pitchFamily="2" charset="0"/>
              </a:rPr>
              <a:t>take minors or older</a:t>
            </a:r>
          </a:p>
          <a:p>
            <a:pPr algn="ctr"/>
            <a:r>
              <a:rPr lang="en-US" sz="1200" b="1" dirty="0">
                <a:solidFill>
                  <a:schemeClr val="bg1"/>
                </a:solidFill>
                <a:latin typeface="Helvetica" pitchFamily="2" charset="0"/>
              </a:rPr>
              <a:t>p</a:t>
            </a:r>
            <a:r>
              <a:rPr lang="en-US" sz="1200" b="1" dirty="0">
                <a:solidFill>
                  <a:schemeClr val="bg1"/>
                </a:solidFill>
                <a:effectLst/>
                <a:latin typeface="Helvetica" pitchFamily="2" charset="0"/>
              </a:rPr>
              <a:t>eople with you</a:t>
            </a:r>
          </a:p>
        </p:txBody>
      </p:sp>
      <p:pic>
        <p:nvPicPr>
          <p:cNvPr id="22" name="Picture 21">
            <a:extLst>
              <a:ext uri="{FF2B5EF4-FFF2-40B4-BE49-F238E27FC236}">
                <a16:creationId xmlns:a16="http://schemas.microsoft.com/office/drawing/2014/main" id="{F3F2248B-146E-DE4C-8F2E-AD48FFD3BB9E}"/>
              </a:ext>
            </a:extLst>
          </p:cNvPr>
          <p:cNvPicPr>
            <a:picLocks noChangeAspect="1"/>
          </p:cNvPicPr>
          <p:nvPr/>
        </p:nvPicPr>
        <p:blipFill>
          <a:blip r:embed="rId4"/>
          <a:stretch>
            <a:fillRect/>
          </a:stretch>
        </p:blipFill>
        <p:spPr>
          <a:xfrm>
            <a:off x="4558378" y="3683021"/>
            <a:ext cx="955233" cy="955233"/>
          </a:xfrm>
          <a:prstGeom prst="rect">
            <a:avLst/>
          </a:prstGeom>
        </p:spPr>
      </p:pic>
      <p:grpSp>
        <p:nvGrpSpPr>
          <p:cNvPr id="23" name="Group 22">
            <a:extLst>
              <a:ext uri="{FF2B5EF4-FFF2-40B4-BE49-F238E27FC236}">
                <a16:creationId xmlns:a16="http://schemas.microsoft.com/office/drawing/2014/main" id="{7840F190-C977-0C4F-9CC2-4DE2607A65E8}"/>
              </a:ext>
            </a:extLst>
          </p:cNvPr>
          <p:cNvGrpSpPr/>
          <p:nvPr/>
        </p:nvGrpSpPr>
        <p:grpSpPr>
          <a:xfrm>
            <a:off x="5869019" y="3686556"/>
            <a:ext cx="1857119" cy="1689855"/>
            <a:chOff x="3970945" y="3686556"/>
            <a:chExt cx="1857119" cy="1689855"/>
          </a:xfrm>
        </p:grpSpPr>
        <p:sp>
          <p:nvSpPr>
            <p:cNvPr id="24" name="Rectangle 23">
              <a:extLst>
                <a:ext uri="{FF2B5EF4-FFF2-40B4-BE49-F238E27FC236}">
                  <a16:creationId xmlns:a16="http://schemas.microsoft.com/office/drawing/2014/main" id="{7AA61BA7-209B-194A-8CE1-D6AFA512F70E}"/>
                </a:ext>
              </a:extLst>
            </p:cNvPr>
            <p:cNvSpPr/>
            <p:nvPr/>
          </p:nvSpPr>
          <p:spPr>
            <a:xfrm>
              <a:off x="3970945" y="4730080"/>
              <a:ext cx="1857119" cy="646331"/>
            </a:xfrm>
            <a:prstGeom prst="rect">
              <a:avLst/>
            </a:prstGeom>
          </p:spPr>
          <p:txBody>
            <a:bodyPr wrap="square">
              <a:spAutoFit/>
            </a:bodyPr>
            <a:lstStyle/>
            <a:p>
              <a:pPr algn="ctr"/>
              <a:r>
                <a:rPr lang="en-US" sz="1200" b="1" dirty="0">
                  <a:solidFill>
                    <a:schemeClr val="bg1"/>
                  </a:solidFill>
                  <a:effectLst/>
                  <a:latin typeface="Helvetica" pitchFamily="2" charset="0"/>
                </a:rPr>
                <a:t>Avoid contact </a:t>
              </a:r>
            </a:p>
            <a:p>
              <a:pPr algn="ctr"/>
              <a:r>
                <a:rPr lang="en-US" sz="1200" b="1" dirty="0">
                  <a:solidFill>
                    <a:schemeClr val="bg1"/>
                  </a:solidFill>
                  <a:latin typeface="Helvetica" pitchFamily="2" charset="0"/>
                </a:rPr>
                <a:t>with anyone</a:t>
              </a:r>
            </a:p>
            <a:p>
              <a:pPr algn="ctr"/>
              <a:r>
                <a:rPr lang="en-US" sz="1200" b="1" dirty="0">
                  <a:solidFill>
                    <a:schemeClr val="bg1"/>
                  </a:solidFill>
                  <a:latin typeface="Helvetica" pitchFamily="2" charset="0"/>
                </a:rPr>
                <a:t>w</a:t>
              </a:r>
              <a:r>
                <a:rPr lang="en-US" sz="1200" b="1" dirty="0">
                  <a:solidFill>
                    <a:schemeClr val="bg1"/>
                  </a:solidFill>
                  <a:effectLst/>
                  <a:latin typeface="Helvetica" pitchFamily="2" charset="0"/>
                </a:rPr>
                <a:t>ho is sick</a:t>
              </a:r>
            </a:p>
          </p:txBody>
        </p:sp>
        <p:pic>
          <p:nvPicPr>
            <p:cNvPr id="25" name="Picture 24">
              <a:extLst>
                <a:ext uri="{FF2B5EF4-FFF2-40B4-BE49-F238E27FC236}">
                  <a16:creationId xmlns:a16="http://schemas.microsoft.com/office/drawing/2014/main" id="{50076C8B-3BF6-854A-87DE-0F4651C5AA58}"/>
                </a:ext>
              </a:extLst>
            </p:cNvPr>
            <p:cNvPicPr>
              <a:picLocks noChangeAspect="1"/>
            </p:cNvPicPr>
            <p:nvPr/>
          </p:nvPicPr>
          <p:blipFill>
            <a:blip r:embed="rId5"/>
            <a:stretch>
              <a:fillRect/>
            </a:stretch>
          </p:blipFill>
          <p:spPr>
            <a:xfrm>
              <a:off x="4427531" y="3686556"/>
              <a:ext cx="936949" cy="936949"/>
            </a:xfrm>
            <a:prstGeom prst="rect">
              <a:avLst/>
            </a:prstGeom>
          </p:spPr>
        </p:pic>
      </p:grpSp>
    </p:spTree>
    <p:extLst>
      <p:ext uri="{BB962C8B-B14F-4D97-AF65-F5344CB8AC3E}">
        <p14:creationId xmlns:p14="http://schemas.microsoft.com/office/powerpoint/2010/main" val="3529842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AC13DB6-01B8-BA47-B56D-16AEF5E98158}"/>
              </a:ext>
            </a:extLst>
          </p:cNvPr>
          <p:cNvSpPr txBox="1"/>
          <p:nvPr/>
        </p:nvSpPr>
        <p:spPr>
          <a:xfrm>
            <a:off x="0" y="7734300"/>
            <a:ext cx="7772400" cy="1384995"/>
          </a:xfrm>
          <a:prstGeom prst="rect">
            <a:avLst/>
          </a:prstGeom>
          <a:noFill/>
        </p:spPr>
        <p:txBody>
          <a:bodyPr wrap="square" rtlCol="0" anchor="ctr">
            <a:spAutoFit/>
          </a:bodyPr>
          <a:lstStyle/>
          <a:p>
            <a:pPr algn="ctr"/>
            <a:endParaRPr lang="en-US" sz="2800" b="1" dirty="0">
              <a:solidFill>
                <a:srgbClr val="20A3D9"/>
              </a:solidFill>
              <a:latin typeface="Arial" panose="020B0604020202020204" pitchFamily="34" charset="0"/>
              <a:cs typeface="Arial" panose="020B0604020202020204" pitchFamily="34" charset="0"/>
            </a:endParaRPr>
          </a:p>
          <a:p>
            <a:pPr algn="ctr"/>
            <a:r>
              <a:rPr lang="en-US" sz="2800" b="1" dirty="0">
                <a:solidFill>
                  <a:srgbClr val="20A3D9"/>
                </a:solidFill>
                <a:latin typeface="Arial" panose="020B0604020202020204" pitchFamily="34" charset="0"/>
                <a:cs typeface="Arial" panose="020B0604020202020204" pitchFamily="34" charset="0"/>
              </a:rPr>
              <a:t>Help stop cross-contamination</a:t>
            </a:r>
          </a:p>
          <a:p>
            <a:pPr algn="ctr"/>
            <a:endParaRPr lang="en-US" sz="2800" b="1" dirty="0">
              <a:solidFill>
                <a:srgbClr val="20A3D9"/>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B9D8431E-87F9-FE4D-A869-B5CA76A1B30F}"/>
              </a:ext>
            </a:extLst>
          </p:cNvPr>
          <p:cNvSpPr txBox="1"/>
          <p:nvPr/>
        </p:nvSpPr>
        <p:spPr>
          <a:xfrm>
            <a:off x="0" y="1134460"/>
            <a:ext cx="7772400" cy="1938992"/>
          </a:xfrm>
          <a:prstGeom prst="rect">
            <a:avLst/>
          </a:prstGeom>
          <a:noFill/>
        </p:spPr>
        <p:txBody>
          <a:bodyPr wrap="square" rtlCol="0">
            <a:spAutoFit/>
          </a:bodyPr>
          <a:lstStyle/>
          <a:p>
            <a:pPr algn="ctr"/>
            <a:r>
              <a:rPr lang="en-US" sz="6000" b="1" dirty="0">
                <a:solidFill>
                  <a:schemeClr val="bg1"/>
                </a:solidFill>
                <a:latin typeface="Arial" panose="020B0604020202020204" pitchFamily="34" charset="0"/>
                <a:cs typeface="Arial" panose="020B0604020202020204" pitchFamily="34" charset="0"/>
              </a:rPr>
              <a:t>Personal Hygiene</a:t>
            </a:r>
          </a:p>
          <a:p>
            <a:pPr algn="ctr"/>
            <a:r>
              <a:rPr lang="en-US" sz="6000" b="1" dirty="0">
                <a:solidFill>
                  <a:schemeClr val="bg1"/>
                </a:solidFill>
                <a:latin typeface="Arial" panose="020B0604020202020204" pitchFamily="34" charset="0"/>
                <a:cs typeface="Arial" panose="020B0604020202020204" pitchFamily="34" charset="0"/>
              </a:rPr>
              <a:t>Tips</a:t>
            </a:r>
          </a:p>
        </p:txBody>
      </p:sp>
      <p:sp>
        <p:nvSpPr>
          <p:cNvPr id="14" name="Rectangle 13">
            <a:extLst>
              <a:ext uri="{FF2B5EF4-FFF2-40B4-BE49-F238E27FC236}">
                <a16:creationId xmlns:a16="http://schemas.microsoft.com/office/drawing/2014/main" id="{73AD9A53-E128-4B4B-B75C-EFBA86BD3816}"/>
              </a:ext>
            </a:extLst>
          </p:cNvPr>
          <p:cNvSpPr/>
          <p:nvPr/>
        </p:nvSpPr>
        <p:spPr>
          <a:xfrm>
            <a:off x="226823" y="4730079"/>
            <a:ext cx="1857119" cy="830997"/>
          </a:xfrm>
          <a:prstGeom prst="rect">
            <a:avLst/>
          </a:prstGeom>
        </p:spPr>
        <p:txBody>
          <a:bodyPr wrap="square">
            <a:spAutoFit/>
          </a:bodyPr>
          <a:lstStyle/>
          <a:p>
            <a:pPr algn="ctr"/>
            <a:r>
              <a:rPr lang="en-US" sz="1200" b="1" dirty="0">
                <a:solidFill>
                  <a:schemeClr val="bg1"/>
                </a:solidFill>
                <a:effectLst/>
                <a:latin typeface="Helvetica" pitchFamily="2" charset="0"/>
              </a:rPr>
              <a:t>Wash your hands</a:t>
            </a:r>
          </a:p>
          <a:p>
            <a:pPr algn="ctr"/>
            <a:r>
              <a:rPr lang="en-US" sz="1200" b="1" dirty="0">
                <a:solidFill>
                  <a:schemeClr val="bg1"/>
                </a:solidFill>
                <a:latin typeface="Helvetica" pitchFamily="2" charset="0"/>
              </a:rPr>
              <a:t>frequently with soap</a:t>
            </a:r>
          </a:p>
          <a:p>
            <a:pPr algn="ctr"/>
            <a:r>
              <a:rPr lang="en-US" sz="1200" b="1" dirty="0">
                <a:solidFill>
                  <a:schemeClr val="bg1"/>
                </a:solidFill>
                <a:latin typeface="Helvetica" pitchFamily="2" charset="0"/>
              </a:rPr>
              <a:t>a</a:t>
            </a:r>
            <a:r>
              <a:rPr lang="en-US" sz="1200" b="1" dirty="0">
                <a:solidFill>
                  <a:schemeClr val="bg1"/>
                </a:solidFill>
                <a:effectLst/>
                <a:latin typeface="Helvetica" pitchFamily="2" charset="0"/>
              </a:rPr>
              <a:t>nd water for at</a:t>
            </a:r>
          </a:p>
          <a:p>
            <a:pPr algn="ctr"/>
            <a:r>
              <a:rPr lang="en-US" sz="1200" b="1" dirty="0">
                <a:solidFill>
                  <a:schemeClr val="bg1"/>
                </a:solidFill>
                <a:latin typeface="Helvetica" pitchFamily="2" charset="0"/>
              </a:rPr>
              <a:t>least 20 seconds</a:t>
            </a:r>
            <a:endParaRPr lang="en-US" sz="1200" b="1" dirty="0">
              <a:solidFill>
                <a:schemeClr val="bg1"/>
              </a:solidFill>
              <a:effectLst/>
              <a:latin typeface="Helvetica" pitchFamily="2" charset="0"/>
            </a:endParaRPr>
          </a:p>
        </p:txBody>
      </p:sp>
      <p:sp>
        <p:nvSpPr>
          <p:cNvPr id="15" name="Rectangle 14">
            <a:extLst>
              <a:ext uri="{FF2B5EF4-FFF2-40B4-BE49-F238E27FC236}">
                <a16:creationId xmlns:a16="http://schemas.microsoft.com/office/drawing/2014/main" id="{EA36BB2C-844D-E946-9DC0-2845AAB12CEA}"/>
              </a:ext>
            </a:extLst>
          </p:cNvPr>
          <p:cNvSpPr/>
          <p:nvPr/>
        </p:nvSpPr>
        <p:spPr>
          <a:xfrm>
            <a:off x="2033051" y="4730081"/>
            <a:ext cx="1857119" cy="1015663"/>
          </a:xfrm>
          <a:prstGeom prst="rect">
            <a:avLst/>
          </a:prstGeom>
        </p:spPr>
        <p:txBody>
          <a:bodyPr wrap="square">
            <a:spAutoFit/>
          </a:bodyPr>
          <a:lstStyle/>
          <a:p>
            <a:pPr algn="ctr"/>
            <a:r>
              <a:rPr lang="en-US" sz="1200" b="1" dirty="0">
                <a:solidFill>
                  <a:schemeClr val="bg1"/>
                </a:solidFill>
                <a:effectLst/>
                <a:latin typeface="Helvetica" pitchFamily="2" charset="0"/>
              </a:rPr>
              <a:t>If you are unable to</a:t>
            </a:r>
          </a:p>
          <a:p>
            <a:pPr algn="ctr"/>
            <a:r>
              <a:rPr lang="en-US" sz="1200" b="1" dirty="0">
                <a:solidFill>
                  <a:schemeClr val="bg1"/>
                </a:solidFill>
                <a:latin typeface="Helvetica" pitchFamily="2" charset="0"/>
              </a:rPr>
              <a:t>wash your hands</a:t>
            </a:r>
          </a:p>
          <a:p>
            <a:pPr algn="ctr"/>
            <a:r>
              <a:rPr lang="en-US" sz="1200" b="1" dirty="0">
                <a:solidFill>
                  <a:schemeClr val="bg1"/>
                </a:solidFill>
                <a:latin typeface="Helvetica" pitchFamily="2" charset="0"/>
              </a:rPr>
              <a:t>w</a:t>
            </a:r>
            <a:r>
              <a:rPr lang="en-US" sz="1200" b="1" dirty="0">
                <a:solidFill>
                  <a:schemeClr val="bg1"/>
                </a:solidFill>
                <a:effectLst/>
                <a:latin typeface="Helvetica" pitchFamily="2" charset="0"/>
              </a:rPr>
              <a:t>ith soap and water,</a:t>
            </a:r>
          </a:p>
          <a:p>
            <a:pPr algn="ctr"/>
            <a:r>
              <a:rPr lang="en-US" sz="1200" b="1" dirty="0">
                <a:solidFill>
                  <a:schemeClr val="bg1"/>
                </a:solidFill>
                <a:latin typeface="Helvetica" pitchFamily="2" charset="0"/>
              </a:rPr>
              <a:t>use antibacterial</a:t>
            </a:r>
          </a:p>
          <a:p>
            <a:pPr algn="ctr"/>
            <a:r>
              <a:rPr lang="en-US" sz="1200" b="1" dirty="0">
                <a:solidFill>
                  <a:schemeClr val="bg1"/>
                </a:solidFill>
                <a:latin typeface="Helvetica" pitchFamily="2" charset="0"/>
              </a:rPr>
              <a:t>g</a:t>
            </a:r>
            <a:r>
              <a:rPr lang="en-US" sz="1200" b="1" dirty="0">
                <a:solidFill>
                  <a:schemeClr val="bg1"/>
                </a:solidFill>
                <a:effectLst/>
                <a:latin typeface="Helvetica" pitchFamily="2" charset="0"/>
              </a:rPr>
              <a:t>el with 60% alcohol</a:t>
            </a:r>
          </a:p>
        </p:txBody>
      </p:sp>
      <p:sp>
        <p:nvSpPr>
          <p:cNvPr id="26" name="Rectangle 25">
            <a:extLst>
              <a:ext uri="{FF2B5EF4-FFF2-40B4-BE49-F238E27FC236}">
                <a16:creationId xmlns:a16="http://schemas.microsoft.com/office/drawing/2014/main" id="{DCDBB1E7-95C9-0F47-B4BB-6DEFE94D0665}"/>
              </a:ext>
            </a:extLst>
          </p:cNvPr>
          <p:cNvSpPr/>
          <p:nvPr/>
        </p:nvSpPr>
        <p:spPr>
          <a:xfrm>
            <a:off x="3908796" y="4730080"/>
            <a:ext cx="1972655" cy="1200329"/>
          </a:xfrm>
          <a:prstGeom prst="rect">
            <a:avLst/>
          </a:prstGeom>
        </p:spPr>
        <p:txBody>
          <a:bodyPr wrap="square">
            <a:spAutoFit/>
          </a:bodyPr>
          <a:lstStyle/>
          <a:p>
            <a:pPr algn="ctr"/>
            <a:r>
              <a:rPr lang="en-US" sz="1200" b="1" dirty="0">
                <a:solidFill>
                  <a:schemeClr val="bg1"/>
                </a:solidFill>
                <a:effectLst/>
                <a:latin typeface="Helvetica" pitchFamily="2" charset="0"/>
              </a:rPr>
              <a:t>When sneezing or</a:t>
            </a:r>
          </a:p>
          <a:p>
            <a:pPr algn="ctr"/>
            <a:r>
              <a:rPr lang="en-US" sz="1200" b="1" dirty="0">
                <a:solidFill>
                  <a:schemeClr val="bg1"/>
                </a:solidFill>
                <a:latin typeface="Helvetica" pitchFamily="2" charset="0"/>
              </a:rPr>
              <a:t>Coughing, cover y</a:t>
            </a:r>
            <a:r>
              <a:rPr lang="en-US" sz="1200" b="1" dirty="0">
                <a:solidFill>
                  <a:schemeClr val="bg1"/>
                </a:solidFill>
                <a:effectLst/>
                <a:latin typeface="Helvetica" pitchFamily="2" charset="0"/>
              </a:rPr>
              <a:t>our nose and mouth</a:t>
            </a:r>
            <a:r>
              <a:rPr lang="en-US" sz="1200" b="1" dirty="0">
                <a:solidFill>
                  <a:schemeClr val="bg1"/>
                </a:solidFill>
                <a:latin typeface="Helvetica" pitchFamily="2" charset="0"/>
              </a:rPr>
              <a:t> with the inner angle o</a:t>
            </a:r>
            <a:r>
              <a:rPr lang="en-US" sz="1200" b="1" dirty="0">
                <a:solidFill>
                  <a:schemeClr val="bg1"/>
                </a:solidFill>
                <a:effectLst/>
                <a:latin typeface="Helvetica" pitchFamily="2" charset="0"/>
              </a:rPr>
              <a:t>f your arm or with </a:t>
            </a:r>
            <a:r>
              <a:rPr lang="en-US" sz="1200" b="1" dirty="0">
                <a:solidFill>
                  <a:schemeClr val="bg1"/>
                </a:solidFill>
                <a:latin typeface="Helvetica" pitchFamily="2" charset="0"/>
              </a:rPr>
              <a:t>Disposable hanker chief</a:t>
            </a:r>
            <a:endParaRPr lang="en-US" sz="1200" b="1" dirty="0">
              <a:solidFill>
                <a:schemeClr val="bg1"/>
              </a:solidFill>
              <a:effectLst/>
              <a:latin typeface="Helvetica" pitchFamily="2" charset="0"/>
            </a:endParaRPr>
          </a:p>
        </p:txBody>
      </p:sp>
      <p:sp>
        <p:nvSpPr>
          <p:cNvPr id="27" name="Rectangle 26">
            <a:extLst>
              <a:ext uri="{FF2B5EF4-FFF2-40B4-BE49-F238E27FC236}">
                <a16:creationId xmlns:a16="http://schemas.microsoft.com/office/drawing/2014/main" id="{BB83DC8A-8D3B-F244-BADC-49D5C3A79B4C}"/>
              </a:ext>
            </a:extLst>
          </p:cNvPr>
          <p:cNvSpPr/>
          <p:nvPr/>
        </p:nvSpPr>
        <p:spPr>
          <a:xfrm>
            <a:off x="5775782" y="4730080"/>
            <a:ext cx="1857119" cy="830997"/>
          </a:xfrm>
          <a:prstGeom prst="rect">
            <a:avLst/>
          </a:prstGeom>
        </p:spPr>
        <p:txBody>
          <a:bodyPr wrap="square">
            <a:spAutoFit/>
          </a:bodyPr>
          <a:lstStyle/>
          <a:p>
            <a:pPr algn="ctr"/>
            <a:r>
              <a:rPr lang="en-US" sz="1200" b="1" dirty="0">
                <a:solidFill>
                  <a:schemeClr val="bg1"/>
                </a:solidFill>
                <a:effectLst/>
                <a:latin typeface="Helvetica" pitchFamily="2" charset="0"/>
              </a:rPr>
              <a:t>Don’t touch your</a:t>
            </a:r>
          </a:p>
          <a:p>
            <a:pPr algn="ctr"/>
            <a:r>
              <a:rPr lang="en-US" sz="1200" b="1" dirty="0">
                <a:solidFill>
                  <a:schemeClr val="bg1"/>
                </a:solidFill>
                <a:latin typeface="Helvetica" pitchFamily="2" charset="0"/>
              </a:rPr>
              <a:t>face including</a:t>
            </a:r>
          </a:p>
          <a:p>
            <a:pPr algn="ctr"/>
            <a:r>
              <a:rPr lang="en-US" sz="1200" b="1" dirty="0">
                <a:solidFill>
                  <a:schemeClr val="bg1"/>
                </a:solidFill>
                <a:latin typeface="Helvetica" pitchFamily="2" charset="0"/>
              </a:rPr>
              <a:t>y</a:t>
            </a:r>
            <a:r>
              <a:rPr lang="en-US" sz="1200" b="1" dirty="0">
                <a:solidFill>
                  <a:schemeClr val="bg1"/>
                </a:solidFill>
                <a:effectLst/>
                <a:latin typeface="Helvetica" pitchFamily="2" charset="0"/>
              </a:rPr>
              <a:t>our mouth, ears,</a:t>
            </a:r>
          </a:p>
          <a:p>
            <a:pPr algn="ctr"/>
            <a:r>
              <a:rPr lang="en-US" sz="1200" b="1" dirty="0">
                <a:solidFill>
                  <a:schemeClr val="bg1"/>
                </a:solidFill>
                <a:latin typeface="Helvetica" pitchFamily="2" charset="0"/>
              </a:rPr>
              <a:t>eyes and nose</a:t>
            </a:r>
            <a:endParaRPr lang="en-US" sz="1200" b="1" dirty="0">
              <a:solidFill>
                <a:schemeClr val="bg1"/>
              </a:solidFill>
              <a:effectLst/>
              <a:latin typeface="Helvetica" pitchFamily="2" charset="0"/>
            </a:endParaRPr>
          </a:p>
        </p:txBody>
      </p:sp>
      <p:pic>
        <p:nvPicPr>
          <p:cNvPr id="28" name="Picture 27">
            <a:extLst>
              <a:ext uri="{FF2B5EF4-FFF2-40B4-BE49-F238E27FC236}">
                <a16:creationId xmlns:a16="http://schemas.microsoft.com/office/drawing/2014/main" id="{D24F5301-17F5-D047-86FF-B5F960FA83EE}"/>
              </a:ext>
            </a:extLst>
          </p:cNvPr>
          <p:cNvPicPr>
            <a:picLocks noChangeAspect="1"/>
          </p:cNvPicPr>
          <p:nvPr/>
        </p:nvPicPr>
        <p:blipFill>
          <a:blip r:embed="rId2"/>
          <a:stretch>
            <a:fillRect/>
          </a:stretch>
        </p:blipFill>
        <p:spPr>
          <a:xfrm>
            <a:off x="616424" y="3675343"/>
            <a:ext cx="1043585" cy="1043585"/>
          </a:xfrm>
          <a:prstGeom prst="rect">
            <a:avLst/>
          </a:prstGeom>
        </p:spPr>
      </p:pic>
      <p:pic>
        <p:nvPicPr>
          <p:cNvPr id="29" name="Picture 28">
            <a:extLst>
              <a:ext uri="{FF2B5EF4-FFF2-40B4-BE49-F238E27FC236}">
                <a16:creationId xmlns:a16="http://schemas.microsoft.com/office/drawing/2014/main" id="{B7CC5FB9-A568-8E43-8D57-CF7BD7378537}"/>
              </a:ext>
            </a:extLst>
          </p:cNvPr>
          <p:cNvPicPr>
            <a:picLocks noChangeAspect="1"/>
          </p:cNvPicPr>
          <p:nvPr/>
        </p:nvPicPr>
        <p:blipFill>
          <a:blip r:embed="rId3"/>
          <a:stretch>
            <a:fillRect/>
          </a:stretch>
        </p:blipFill>
        <p:spPr>
          <a:xfrm>
            <a:off x="2469829" y="3690772"/>
            <a:ext cx="967428" cy="967427"/>
          </a:xfrm>
          <a:prstGeom prst="rect">
            <a:avLst/>
          </a:prstGeom>
        </p:spPr>
      </p:pic>
      <p:pic>
        <p:nvPicPr>
          <p:cNvPr id="30" name="Picture 29">
            <a:extLst>
              <a:ext uri="{FF2B5EF4-FFF2-40B4-BE49-F238E27FC236}">
                <a16:creationId xmlns:a16="http://schemas.microsoft.com/office/drawing/2014/main" id="{47BECC9F-76F8-D54C-B54B-1AE9FC14DA2E}"/>
              </a:ext>
            </a:extLst>
          </p:cNvPr>
          <p:cNvPicPr>
            <a:picLocks noChangeAspect="1"/>
          </p:cNvPicPr>
          <p:nvPr/>
        </p:nvPicPr>
        <p:blipFill>
          <a:blip r:embed="rId4"/>
          <a:stretch>
            <a:fillRect/>
          </a:stretch>
        </p:blipFill>
        <p:spPr>
          <a:xfrm>
            <a:off x="4443094" y="3716747"/>
            <a:ext cx="879609" cy="879609"/>
          </a:xfrm>
          <a:prstGeom prst="rect">
            <a:avLst/>
          </a:prstGeom>
        </p:spPr>
      </p:pic>
      <p:pic>
        <p:nvPicPr>
          <p:cNvPr id="31" name="Picture 30">
            <a:extLst>
              <a:ext uri="{FF2B5EF4-FFF2-40B4-BE49-F238E27FC236}">
                <a16:creationId xmlns:a16="http://schemas.microsoft.com/office/drawing/2014/main" id="{2DD45331-F421-5541-87AC-5A49D5521481}"/>
              </a:ext>
            </a:extLst>
          </p:cNvPr>
          <p:cNvPicPr>
            <a:picLocks noChangeAspect="1"/>
          </p:cNvPicPr>
          <p:nvPr/>
        </p:nvPicPr>
        <p:blipFill>
          <a:blip r:embed="rId5"/>
          <a:stretch>
            <a:fillRect/>
          </a:stretch>
        </p:blipFill>
        <p:spPr>
          <a:xfrm>
            <a:off x="6247422" y="3705595"/>
            <a:ext cx="919339" cy="919339"/>
          </a:xfrm>
          <a:prstGeom prst="rect">
            <a:avLst/>
          </a:prstGeom>
        </p:spPr>
      </p:pic>
    </p:spTree>
    <p:extLst>
      <p:ext uri="{BB962C8B-B14F-4D97-AF65-F5344CB8AC3E}">
        <p14:creationId xmlns:p14="http://schemas.microsoft.com/office/powerpoint/2010/main" val="27402368"/>
      </p:ext>
    </p:extLst>
  </p:cSld>
  <p:clrMapOvr>
    <a:masterClrMapping/>
  </p:clrMapOvr>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TotalTime>
  <Words>1164</Words>
  <Application>Microsoft Macintosh PowerPoint</Application>
  <PresentationFormat>Custom</PresentationFormat>
  <Paragraphs>216</Paragraphs>
  <Slides>25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Calibri Light</vt:lpstr>
      <vt:lpstr>Helvetica</vt:lpstr>
      <vt:lpstr>Libre Franklin</vt:lpstr>
      <vt:lpstr>Oswald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Akash Kapoor</dc:creator>
  <cp:lastModifiedBy>Akash Kapoor</cp:lastModifiedBy>
  <cp:revision>15</cp:revision>
  <dcterms:created xsi:type="dcterms:W3CDTF">2020-05-21T20:13:38Z</dcterms:created>
  <dcterms:modified xsi:type="dcterms:W3CDTF">2020-07-14T20:40:51Z</dcterms:modified>
</cp:coreProperties>
</file>